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28"/>
  </p:notesMasterIdLst>
  <p:sldIdLst>
    <p:sldId id="256" r:id="rId2"/>
    <p:sldId id="259" r:id="rId3"/>
    <p:sldId id="258" r:id="rId4"/>
    <p:sldId id="261" r:id="rId5"/>
    <p:sldId id="264" r:id="rId6"/>
    <p:sldId id="293" r:id="rId7"/>
    <p:sldId id="267" r:id="rId8"/>
    <p:sldId id="294" r:id="rId9"/>
    <p:sldId id="295" r:id="rId10"/>
    <p:sldId id="296" r:id="rId11"/>
    <p:sldId id="303" r:id="rId12"/>
    <p:sldId id="298" r:id="rId13"/>
    <p:sldId id="299" r:id="rId14"/>
    <p:sldId id="300" r:id="rId15"/>
    <p:sldId id="301" r:id="rId16"/>
    <p:sldId id="302" r:id="rId17"/>
    <p:sldId id="307" r:id="rId18"/>
    <p:sldId id="310" r:id="rId19"/>
    <p:sldId id="309" r:id="rId20"/>
    <p:sldId id="311" r:id="rId21"/>
    <p:sldId id="313" r:id="rId22"/>
    <p:sldId id="315" r:id="rId23"/>
    <p:sldId id="314" r:id="rId24"/>
    <p:sldId id="316" r:id="rId25"/>
    <p:sldId id="317" r:id="rId26"/>
    <p:sldId id="318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969834-3481-4973-B288-63B1763BF6C8}">
  <a:tblStyle styleId="{FD969834-3481-4973-B288-63B1763BF6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841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313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234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038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491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57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535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205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850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267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329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372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958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97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1419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369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349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b21ebf29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b21ebf29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349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093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035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2" r:id="rId9"/>
    <p:sldLayoutId id="214748366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1340328" y="1049634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Domotica</a:t>
            </a:r>
            <a:endParaRPr dirty="0">
              <a:solidFill>
                <a:schemeClr val="accent3"/>
              </a:solidFill>
            </a:endParaRPr>
          </a:p>
        </p:txBody>
      </p:sp>
      <p:cxnSp>
        <p:nvCxnSpPr>
          <p:cNvPr id="83" name="Google Shape;83;p21"/>
          <p:cNvCxnSpPr/>
          <p:nvPr/>
        </p:nvCxnSpPr>
        <p:spPr>
          <a:xfrm>
            <a:off x="4466175" y="2069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2626818" y="701850"/>
            <a:ext cx="5595855" cy="919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Reti di comunicazione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EEBBA1-590E-E42A-DC27-F7BB2D1028AD}"/>
              </a:ext>
            </a:extLst>
          </p:cNvPr>
          <p:cNvSpPr txBox="1"/>
          <p:nvPr/>
        </p:nvSpPr>
        <p:spPr>
          <a:xfrm>
            <a:off x="1192193" y="1995336"/>
            <a:ext cx="147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Cablato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2D50A8E-4DE4-F43F-207A-76F84D56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04" y="2397459"/>
            <a:ext cx="1627720" cy="162772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E533338-2814-CA31-F63C-B116091A7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635" y="4129301"/>
            <a:ext cx="879550" cy="87955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78ED1F4-CB7C-55FA-9693-050B69B03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815" y="4025179"/>
            <a:ext cx="879550" cy="8795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397EEB4-D551-663D-0540-8D2EAF728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87" y="2303073"/>
            <a:ext cx="1627720" cy="162772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439588E-031A-F160-6AEE-A85C9AC4B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868" y="2571750"/>
            <a:ext cx="1175497" cy="117549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3C9DB8F-240F-1812-F88A-2E7BCDC1A3E2}"/>
              </a:ext>
            </a:extLst>
          </p:cNvPr>
          <p:cNvSpPr txBox="1"/>
          <p:nvPr/>
        </p:nvSpPr>
        <p:spPr>
          <a:xfrm>
            <a:off x="6629980" y="1884872"/>
            <a:ext cx="1268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Wireless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1710932-57ED-9768-88A4-987ED1D0B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969046" y="2801734"/>
            <a:ext cx="669344" cy="75577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7C2CA31-B4DB-A81F-FC1F-4CF84C13B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20864" y="2801736"/>
            <a:ext cx="669343" cy="75577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377F34B-1376-12A6-66AB-5F81CED87C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1081" y="2615409"/>
            <a:ext cx="1389854" cy="138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44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347177" y="1656001"/>
            <a:ext cx="4877581" cy="2089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Vantaggi </a:t>
            </a:r>
            <a:br>
              <a:rPr lang="it-IT" dirty="0"/>
            </a:br>
            <a:r>
              <a:rPr lang="it-IT" dirty="0"/>
              <a:t>della domotica</a:t>
            </a:r>
          </a:p>
        </p:txBody>
      </p:sp>
      <p:grpSp>
        <p:nvGrpSpPr>
          <p:cNvPr id="210" name="Google Shape;210;p24"/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6" name="Google Shape;276;p24"/>
          <p:cNvCxnSpPr/>
          <p:nvPr/>
        </p:nvCxnSpPr>
        <p:spPr>
          <a:xfrm>
            <a:off x="5380025" y="33661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182722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2714280" y="429885"/>
            <a:ext cx="5062245" cy="983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Comfort domestico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389652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30727" y="92168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B9AD44FF-94DC-C6B9-E317-F2CEB0940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836" y="1453723"/>
            <a:ext cx="2052566" cy="205256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43DF1F8-292D-8D09-90BC-5BAA5C522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586" y="2333848"/>
            <a:ext cx="1172441" cy="117244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C62DAB6-D103-2DDF-B9A7-5205B8452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836" y="3599015"/>
            <a:ext cx="1530927" cy="153092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66A466D-46A8-3EA4-B7A6-8AAE6AB28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955" y="3702369"/>
            <a:ext cx="1324218" cy="132421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6BF308E-112A-340D-4E70-10F830399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1173" y="2134001"/>
            <a:ext cx="1449532" cy="144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4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2592391" y="701850"/>
            <a:ext cx="5249282" cy="886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Sicurezza domestica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6D45CAC8-0A9E-3409-E99E-362F38828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504" y="1708175"/>
            <a:ext cx="1940192" cy="194019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78B7FFD-CD64-671F-630B-24C39D8D4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566" y="4058615"/>
            <a:ext cx="766069" cy="76606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7597207-643E-D213-9BF2-0DBDC27FE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848" y="3555028"/>
            <a:ext cx="1519703" cy="151970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B127DDB-CB5E-DF2D-7171-A7A1007C5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900" y="3555028"/>
            <a:ext cx="1527589" cy="152758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619410-D999-B590-2C96-7A3573895B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3392" y="701850"/>
            <a:ext cx="960608" cy="96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79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2647809" y="645000"/>
            <a:ext cx="5131518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Efficenza energetica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CB36150A-8444-FE24-D35E-8D173C959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702" y="1811249"/>
            <a:ext cx="1868625" cy="18686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3FD1A15-05AB-5945-14F6-543AF97AA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398" y="2016528"/>
            <a:ext cx="1690254" cy="169025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9F69522-B0D6-693A-9D30-1F3166E67A93}"/>
              </a:ext>
            </a:extLst>
          </p:cNvPr>
          <p:cNvSpPr txBox="1"/>
          <p:nvPr/>
        </p:nvSpPr>
        <p:spPr>
          <a:xfrm>
            <a:off x="2513525" y="3745100"/>
            <a:ext cx="2182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Costi minori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076A8BE-3AC9-C2E8-F8B2-B29F89324B65}"/>
              </a:ext>
            </a:extLst>
          </p:cNvPr>
          <p:cNvSpPr txBox="1"/>
          <p:nvPr/>
        </p:nvSpPr>
        <p:spPr>
          <a:xfrm>
            <a:off x="5539430" y="3679874"/>
            <a:ext cx="2611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Ottimizzazione consumo</a:t>
            </a:r>
          </a:p>
        </p:txBody>
      </p:sp>
    </p:spTree>
    <p:extLst>
      <p:ext uri="{BB962C8B-B14F-4D97-AF65-F5344CB8AC3E}">
        <p14:creationId xmlns:p14="http://schemas.microsoft.com/office/powerpoint/2010/main" val="3249295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2694881" y="701850"/>
            <a:ext cx="5041464" cy="900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Assistenza sanitaria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EC634E16-EC39-89E1-D885-C34AB37E0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2" y="3103418"/>
            <a:ext cx="1592620" cy="159262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1AEA45E-549A-16AC-ED83-099CE361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638" y="1602327"/>
            <a:ext cx="2407669" cy="240766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007B894-0AA1-1C98-D383-52CE22CFD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254" y="2834111"/>
            <a:ext cx="2028834" cy="202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73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2750300" y="644304"/>
            <a:ext cx="4272536" cy="879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Intrattenimento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A01A5838-B8B8-2B7A-EE4F-E7BB4DF9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882" y="1008251"/>
            <a:ext cx="4272536" cy="427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45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2295066" y="196921"/>
            <a:ext cx="5801326" cy="1642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remoto e automazione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482136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52545" y="1017936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026" name="Picture 2" descr="Domotica: cos’è, come funziona e dispositivi per una casa smart">
            <a:extLst>
              <a:ext uri="{FF2B5EF4-FFF2-40B4-BE49-F238E27FC236}">
                <a16:creationId xmlns:a16="http://schemas.microsoft.com/office/drawing/2014/main" id="{75FB704E-7C86-3090-D4DA-065FBABF9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520" y="1926817"/>
            <a:ext cx="5496872" cy="3091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093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347177" y="1656001"/>
            <a:ext cx="4877581" cy="2089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Svantaggi </a:t>
            </a:r>
            <a:br>
              <a:rPr lang="it-IT" dirty="0"/>
            </a:br>
            <a:r>
              <a:rPr lang="it-IT" dirty="0"/>
              <a:t>della domotica</a:t>
            </a:r>
          </a:p>
        </p:txBody>
      </p:sp>
      <p:grpSp>
        <p:nvGrpSpPr>
          <p:cNvPr id="210" name="Google Shape;210;p24"/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6" name="Google Shape;276;p24"/>
          <p:cNvCxnSpPr/>
          <p:nvPr/>
        </p:nvCxnSpPr>
        <p:spPr>
          <a:xfrm>
            <a:off x="5380025" y="33661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437679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2627742" y="654397"/>
            <a:ext cx="5457309" cy="928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Costi iniziali elevati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14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ED097BFC-EA29-BB33-9F26-B89A7AED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227" y="3950527"/>
            <a:ext cx="888073" cy="88807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C6050D-4C14-A8B6-9225-C972622B1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539" y="3868781"/>
            <a:ext cx="969819" cy="96981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5E5B57C-7B6F-636D-8649-4214C1139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700" y="1990835"/>
            <a:ext cx="1789804" cy="178980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D985464-25DA-814F-3649-01183696A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098" y="1895937"/>
            <a:ext cx="1884702" cy="188470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94E8C6B-06C5-DB6F-8DD4-AD104C4A79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259875" y="4267283"/>
            <a:ext cx="501133" cy="50113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133181A-0B2B-40DE-DD8D-AD5DF4C123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73148" y="4267282"/>
            <a:ext cx="501133" cy="50113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1398C8C-8101-7CFD-0FCA-EF516E006E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475984" y="4267282"/>
            <a:ext cx="501133" cy="50113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102270A-484E-DA03-B176-8BA647C0B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105831" y="4267282"/>
            <a:ext cx="501133" cy="50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74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536796" y="2607481"/>
            <a:ext cx="4890646" cy="1176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Introduzione</a:t>
            </a:r>
          </a:p>
        </p:txBody>
      </p:sp>
      <p:grpSp>
        <p:nvGrpSpPr>
          <p:cNvPr id="210" name="Google Shape;210;p24"/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6" name="Google Shape;276;p24"/>
          <p:cNvCxnSpPr/>
          <p:nvPr/>
        </p:nvCxnSpPr>
        <p:spPr>
          <a:xfrm>
            <a:off x="5380025" y="33661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2667173" y="675143"/>
            <a:ext cx="5361536" cy="1011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Problemi di sicurezza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71DD925D-CB4C-CF47-39C9-F153615AC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51" y="2165407"/>
            <a:ext cx="2066672" cy="206667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00E36D6-0B49-581E-49C3-C802659B3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091" y="2703437"/>
            <a:ext cx="1087514" cy="108751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010149C-F741-3523-C6F7-7243E68DA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394" y="2173057"/>
            <a:ext cx="1995709" cy="199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60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2419000" y="461864"/>
            <a:ext cx="5325862" cy="1692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Dipendenza dalla tecnologia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7AF27E37-D79F-F862-981A-1D7155B11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522" y="2394163"/>
            <a:ext cx="2619778" cy="261977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DBC5DB2-85A5-0944-16F2-6C13F606B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346" y="2226005"/>
            <a:ext cx="2787936" cy="278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86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113165" y="1663092"/>
            <a:ext cx="5334057" cy="2089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Tendenze future alla domotica</a:t>
            </a:r>
          </a:p>
        </p:txBody>
      </p:sp>
      <p:grpSp>
        <p:nvGrpSpPr>
          <p:cNvPr id="210" name="Google Shape;210;p24"/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6" name="Google Shape;276;p24"/>
          <p:cNvCxnSpPr/>
          <p:nvPr/>
        </p:nvCxnSpPr>
        <p:spPr>
          <a:xfrm>
            <a:off x="5380025" y="33661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992695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2750300" y="783947"/>
            <a:ext cx="5415536" cy="907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Intelligenza artificiale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17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3B06DB03-BB09-103D-A15A-9D6F6EFD9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541" y="2287500"/>
            <a:ext cx="2329295" cy="232929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5C9353E-81DF-AE10-6861-B34AE0CAD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300" y="2287500"/>
            <a:ext cx="2329296" cy="232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74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2750299" y="702852"/>
            <a:ext cx="4847500" cy="955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Internet delle cose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884912A2-F1B1-423F-B942-04BDC554A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121" y="1658746"/>
            <a:ext cx="3138678" cy="313867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D30265A-4A98-49A9-68E4-51B3DD087F27}"/>
              </a:ext>
            </a:extLst>
          </p:cNvPr>
          <p:cNvSpPr txBox="1"/>
          <p:nvPr/>
        </p:nvSpPr>
        <p:spPr>
          <a:xfrm>
            <a:off x="1546201" y="3008593"/>
            <a:ext cx="29432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Miglior efficienza e gestione</a:t>
            </a:r>
          </a:p>
        </p:txBody>
      </p:sp>
    </p:spTree>
    <p:extLst>
      <p:ext uri="{BB962C8B-B14F-4D97-AF65-F5344CB8AC3E}">
        <p14:creationId xmlns:p14="http://schemas.microsoft.com/office/powerpoint/2010/main" val="3525105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2750300" y="593850"/>
            <a:ext cx="4937555" cy="955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Energia rinnovabile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8948F2A2-39D5-F1EC-6A82-524D0B1DC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38" y="1988224"/>
            <a:ext cx="2138795" cy="213879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040163B-EE41-26C8-232E-BE68F07E7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370" y="1515603"/>
            <a:ext cx="2611416" cy="261141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077DCA-CAA2-A6BF-1385-1793D4807F8E}"/>
              </a:ext>
            </a:extLst>
          </p:cNvPr>
          <p:cNvSpPr txBox="1"/>
          <p:nvPr/>
        </p:nvSpPr>
        <p:spPr>
          <a:xfrm>
            <a:off x="2142700" y="4080183"/>
            <a:ext cx="2943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Eolica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15E29DB-E053-E3F7-5CDB-644B1CA0BECD}"/>
              </a:ext>
            </a:extLst>
          </p:cNvPr>
          <p:cNvSpPr txBox="1"/>
          <p:nvPr/>
        </p:nvSpPr>
        <p:spPr>
          <a:xfrm>
            <a:off x="5425473" y="4080183"/>
            <a:ext cx="2943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Solare</a:t>
            </a:r>
          </a:p>
        </p:txBody>
      </p:sp>
    </p:spTree>
    <p:extLst>
      <p:ext uri="{BB962C8B-B14F-4D97-AF65-F5344CB8AC3E}">
        <p14:creationId xmlns:p14="http://schemas.microsoft.com/office/powerpoint/2010/main" val="1669862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2536752" y="685534"/>
            <a:ext cx="7713900" cy="990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Sistemi di monitoraggio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022EA5DE-B39C-0D56-3A51-0E128E2E5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91" y="1906816"/>
            <a:ext cx="2258291" cy="225829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206E55D-3649-E935-6ED0-D20F2179E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423" y="1981711"/>
            <a:ext cx="1995226" cy="199522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4D73BF1-0728-5E9B-323E-2FB0C624C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51" y="2322141"/>
            <a:ext cx="1314366" cy="131436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41173EB-BDDB-B0BB-6A5D-1D36CD321708}"/>
              </a:ext>
            </a:extLst>
          </p:cNvPr>
          <p:cNvSpPr txBox="1"/>
          <p:nvPr/>
        </p:nvSpPr>
        <p:spPr>
          <a:xfrm>
            <a:off x="-276071" y="3641887"/>
            <a:ext cx="2943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Salute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BC460F1-0D30-7109-A7E7-1784C87CBD06}"/>
              </a:ext>
            </a:extLst>
          </p:cNvPr>
          <p:cNvSpPr txBox="1"/>
          <p:nvPr/>
        </p:nvSpPr>
        <p:spPr>
          <a:xfrm>
            <a:off x="2821820" y="3872637"/>
            <a:ext cx="2943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Aria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35B3F38-ACC6-543A-4E1C-D321860DEF39}"/>
              </a:ext>
            </a:extLst>
          </p:cNvPr>
          <p:cNvSpPr txBox="1"/>
          <p:nvPr/>
        </p:nvSpPr>
        <p:spPr>
          <a:xfrm>
            <a:off x="6136431" y="4020972"/>
            <a:ext cx="2943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H2O</a:t>
            </a:r>
          </a:p>
        </p:txBody>
      </p:sp>
    </p:spTree>
    <p:extLst>
      <p:ext uri="{BB962C8B-B14F-4D97-AF65-F5344CB8AC3E}">
        <p14:creationId xmlns:p14="http://schemas.microsoft.com/office/powerpoint/2010/main" val="1502065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2571609" y="701850"/>
            <a:ext cx="6198318" cy="955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Definizione di domotica</a:t>
            </a:r>
            <a:endParaRPr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3" name="Google Shape;203;p23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282;p25">
            <a:extLst>
              <a:ext uri="{FF2B5EF4-FFF2-40B4-BE49-F238E27FC236}">
                <a16:creationId xmlns:a16="http://schemas.microsoft.com/office/drawing/2014/main" id="{E769C494-349A-E4DE-8C03-1D153AD64ADF}"/>
              </a:ext>
            </a:extLst>
          </p:cNvPr>
          <p:cNvSpPr txBox="1">
            <a:spLocks/>
          </p:cNvSpPr>
          <p:nvPr/>
        </p:nvSpPr>
        <p:spPr>
          <a:xfrm>
            <a:off x="822148" y="2025584"/>
            <a:ext cx="3874867" cy="1899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domotica si riferisce all'utilizzo della tecnologia per automatizzare e controllare i sistemi domestici, come illuminazione, riscaldamento, climatizzazione, sicurezza, elettrodomestici e intrattenimento.</a:t>
            </a:r>
          </a:p>
          <a:p>
            <a:endParaRPr lang="it-IT" dirty="0"/>
          </a:p>
        </p:txBody>
      </p:sp>
      <p:grpSp>
        <p:nvGrpSpPr>
          <p:cNvPr id="3" name="Google Shape;283;p25">
            <a:extLst>
              <a:ext uri="{FF2B5EF4-FFF2-40B4-BE49-F238E27FC236}">
                <a16:creationId xmlns:a16="http://schemas.microsoft.com/office/drawing/2014/main" id="{91AAB37B-CB5A-209E-B20A-75DECBEB29A1}"/>
              </a:ext>
            </a:extLst>
          </p:cNvPr>
          <p:cNvGrpSpPr/>
          <p:nvPr/>
        </p:nvGrpSpPr>
        <p:grpSpPr>
          <a:xfrm>
            <a:off x="5386750" y="1745455"/>
            <a:ext cx="3223850" cy="3394431"/>
            <a:chOff x="5201312" y="729700"/>
            <a:chExt cx="3303886" cy="3878927"/>
          </a:xfrm>
        </p:grpSpPr>
        <p:grpSp>
          <p:nvGrpSpPr>
            <p:cNvPr id="4" name="Google Shape;284;p25">
              <a:extLst>
                <a:ext uri="{FF2B5EF4-FFF2-40B4-BE49-F238E27FC236}">
                  <a16:creationId xmlns:a16="http://schemas.microsoft.com/office/drawing/2014/main" id="{FE972169-B355-E601-F5A4-F99D83F5821C}"/>
                </a:ext>
              </a:extLst>
            </p:cNvPr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279" name="Google Shape;285;p25">
                <a:extLst>
                  <a:ext uri="{FF2B5EF4-FFF2-40B4-BE49-F238E27FC236}">
                    <a16:creationId xmlns:a16="http://schemas.microsoft.com/office/drawing/2014/main" id="{973932ED-9E13-2D58-2A57-28F418FF1088}"/>
                  </a:ext>
                </a:extLst>
              </p:cNvPr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6;p25">
                <a:extLst>
                  <a:ext uri="{FF2B5EF4-FFF2-40B4-BE49-F238E27FC236}">
                    <a16:creationId xmlns:a16="http://schemas.microsoft.com/office/drawing/2014/main" id="{9FA779C6-5A35-21EF-E0B1-C6B4A95B04D0}"/>
                  </a:ext>
                </a:extLst>
              </p:cNvPr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7;p25">
                <a:extLst>
                  <a:ext uri="{FF2B5EF4-FFF2-40B4-BE49-F238E27FC236}">
                    <a16:creationId xmlns:a16="http://schemas.microsoft.com/office/drawing/2014/main" id="{402AB446-FEE9-F6C1-BCCB-C3EA0E87EF62}"/>
                  </a:ext>
                </a:extLst>
              </p:cNvPr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8;p25">
                <a:extLst>
                  <a:ext uri="{FF2B5EF4-FFF2-40B4-BE49-F238E27FC236}">
                    <a16:creationId xmlns:a16="http://schemas.microsoft.com/office/drawing/2014/main" id="{44B6F481-13AC-2B62-D69E-AEC66F0F1DB9}"/>
                  </a:ext>
                </a:extLst>
              </p:cNvPr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9;p25">
                <a:extLst>
                  <a:ext uri="{FF2B5EF4-FFF2-40B4-BE49-F238E27FC236}">
                    <a16:creationId xmlns:a16="http://schemas.microsoft.com/office/drawing/2014/main" id="{62440F89-EC5C-290B-CBB7-0CF34601FB04}"/>
                  </a:ext>
                </a:extLst>
              </p:cNvPr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90;p25">
                <a:extLst>
                  <a:ext uri="{FF2B5EF4-FFF2-40B4-BE49-F238E27FC236}">
                    <a16:creationId xmlns:a16="http://schemas.microsoft.com/office/drawing/2014/main" id="{EFB7993A-9F36-25D0-E4A0-0DA2F04C7572}"/>
                  </a:ext>
                </a:extLst>
              </p:cNvPr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91;p25">
                <a:extLst>
                  <a:ext uri="{FF2B5EF4-FFF2-40B4-BE49-F238E27FC236}">
                    <a16:creationId xmlns:a16="http://schemas.microsoft.com/office/drawing/2014/main" id="{BFF8D23B-A03D-4A74-0FD9-1686A7B29847}"/>
                  </a:ext>
                </a:extLst>
              </p:cNvPr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92;p25">
                <a:extLst>
                  <a:ext uri="{FF2B5EF4-FFF2-40B4-BE49-F238E27FC236}">
                    <a16:creationId xmlns:a16="http://schemas.microsoft.com/office/drawing/2014/main" id="{68C7915C-7F36-A50E-D54C-FC5F59A7E4BA}"/>
                  </a:ext>
                </a:extLst>
              </p:cNvPr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93;p25">
                <a:extLst>
                  <a:ext uri="{FF2B5EF4-FFF2-40B4-BE49-F238E27FC236}">
                    <a16:creationId xmlns:a16="http://schemas.microsoft.com/office/drawing/2014/main" id="{29E10431-5711-7882-E03D-CD90B4EB60A5}"/>
                  </a:ext>
                </a:extLst>
              </p:cNvPr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94;p25">
                <a:extLst>
                  <a:ext uri="{FF2B5EF4-FFF2-40B4-BE49-F238E27FC236}">
                    <a16:creationId xmlns:a16="http://schemas.microsoft.com/office/drawing/2014/main" id="{6F44A5E4-812A-D4F0-7CED-28E738BB354A}"/>
                  </a:ext>
                </a:extLst>
              </p:cNvPr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95;p25">
                <a:extLst>
                  <a:ext uri="{FF2B5EF4-FFF2-40B4-BE49-F238E27FC236}">
                    <a16:creationId xmlns:a16="http://schemas.microsoft.com/office/drawing/2014/main" id="{BBA7B080-F61C-C5D3-2645-16829FF16691}"/>
                  </a:ext>
                </a:extLst>
              </p:cNvPr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6;p25">
                <a:extLst>
                  <a:ext uri="{FF2B5EF4-FFF2-40B4-BE49-F238E27FC236}">
                    <a16:creationId xmlns:a16="http://schemas.microsoft.com/office/drawing/2014/main" id="{1D6E4E09-0B57-7D52-D1C2-46459704B4B4}"/>
                  </a:ext>
                </a:extLst>
              </p:cNvPr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297;p25">
              <a:extLst>
                <a:ext uri="{FF2B5EF4-FFF2-40B4-BE49-F238E27FC236}">
                  <a16:creationId xmlns:a16="http://schemas.microsoft.com/office/drawing/2014/main" id="{2A43CD93-5F68-5CA4-723A-B2171BA46414}"/>
                </a:ext>
              </a:extLst>
            </p:cNvPr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13" name="Google Shape;298;p25">
                <a:extLst>
                  <a:ext uri="{FF2B5EF4-FFF2-40B4-BE49-F238E27FC236}">
                    <a16:creationId xmlns:a16="http://schemas.microsoft.com/office/drawing/2014/main" id="{50BE749A-6767-BB07-690D-B2FF98C7BFFB}"/>
                  </a:ext>
                </a:extLst>
              </p:cNvPr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9;p25">
                <a:extLst>
                  <a:ext uri="{FF2B5EF4-FFF2-40B4-BE49-F238E27FC236}">
                    <a16:creationId xmlns:a16="http://schemas.microsoft.com/office/drawing/2014/main" id="{99ED5522-020A-3841-0ACB-05ADE1C5A6DA}"/>
                  </a:ext>
                </a:extLst>
              </p:cNvPr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00;p25">
                <a:extLst>
                  <a:ext uri="{FF2B5EF4-FFF2-40B4-BE49-F238E27FC236}">
                    <a16:creationId xmlns:a16="http://schemas.microsoft.com/office/drawing/2014/main" id="{1290DC88-BA5E-273E-A9DE-E8CE5F30C36F}"/>
                  </a:ext>
                </a:extLst>
              </p:cNvPr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01;p25">
                <a:extLst>
                  <a:ext uri="{FF2B5EF4-FFF2-40B4-BE49-F238E27FC236}">
                    <a16:creationId xmlns:a16="http://schemas.microsoft.com/office/drawing/2014/main" id="{BF44FC82-49C6-76EC-BF54-51998D5B2EDA}"/>
                  </a:ext>
                </a:extLst>
              </p:cNvPr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2;p25">
                <a:extLst>
                  <a:ext uri="{FF2B5EF4-FFF2-40B4-BE49-F238E27FC236}">
                    <a16:creationId xmlns:a16="http://schemas.microsoft.com/office/drawing/2014/main" id="{7C2C262B-88F7-64C3-2D64-AB85A5F78D01}"/>
                  </a:ext>
                </a:extLst>
              </p:cNvPr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03;p25">
                <a:extLst>
                  <a:ext uri="{FF2B5EF4-FFF2-40B4-BE49-F238E27FC236}">
                    <a16:creationId xmlns:a16="http://schemas.microsoft.com/office/drawing/2014/main" id="{974122E0-52AD-DE7A-D652-16FF41BA255F}"/>
                  </a:ext>
                </a:extLst>
              </p:cNvPr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04;p25">
                <a:extLst>
                  <a:ext uri="{FF2B5EF4-FFF2-40B4-BE49-F238E27FC236}">
                    <a16:creationId xmlns:a16="http://schemas.microsoft.com/office/drawing/2014/main" id="{D110D112-8281-4905-14CA-4021D8F04904}"/>
                  </a:ext>
                </a:extLst>
              </p:cNvPr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05;p25">
                <a:extLst>
                  <a:ext uri="{FF2B5EF4-FFF2-40B4-BE49-F238E27FC236}">
                    <a16:creationId xmlns:a16="http://schemas.microsoft.com/office/drawing/2014/main" id="{FD82D329-563E-198E-514C-CD9AC0255992}"/>
                  </a:ext>
                </a:extLst>
              </p:cNvPr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06;p25">
                <a:extLst>
                  <a:ext uri="{FF2B5EF4-FFF2-40B4-BE49-F238E27FC236}">
                    <a16:creationId xmlns:a16="http://schemas.microsoft.com/office/drawing/2014/main" id="{DE535E2C-D039-7889-B28D-407A64611183}"/>
                  </a:ext>
                </a:extLst>
              </p:cNvPr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07;p25">
                <a:extLst>
                  <a:ext uri="{FF2B5EF4-FFF2-40B4-BE49-F238E27FC236}">
                    <a16:creationId xmlns:a16="http://schemas.microsoft.com/office/drawing/2014/main" id="{A6BF8063-418A-6E7B-9847-B5F0840E9176}"/>
                  </a:ext>
                </a:extLst>
              </p:cNvPr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08;p25">
                <a:extLst>
                  <a:ext uri="{FF2B5EF4-FFF2-40B4-BE49-F238E27FC236}">
                    <a16:creationId xmlns:a16="http://schemas.microsoft.com/office/drawing/2014/main" id="{410A7325-A389-D9B7-BA0A-A9ED56C97D4E}"/>
                  </a:ext>
                </a:extLst>
              </p:cNvPr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09;p25">
                <a:extLst>
                  <a:ext uri="{FF2B5EF4-FFF2-40B4-BE49-F238E27FC236}">
                    <a16:creationId xmlns:a16="http://schemas.microsoft.com/office/drawing/2014/main" id="{FB22EC4D-2801-6938-68C0-4D6B55FE74EF}"/>
                  </a:ext>
                </a:extLst>
              </p:cNvPr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10;p25">
                <a:extLst>
                  <a:ext uri="{FF2B5EF4-FFF2-40B4-BE49-F238E27FC236}">
                    <a16:creationId xmlns:a16="http://schemas.microsoft.com/office/drawing/2014/main" id="{4CC960FF-0616-9903-7269-3689130B7171}"/>
                  </a:ext>
                </a:extLst>
              </p:cNvPr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11;p25">
                <a:extLst>
                  <a:ext uri="{FF2B5EF4-FFF2-40B4-BE49-F238E27FC236}">
                    <a16:creationId xmlns:a16="http://schemas.microsoft.com/office/drawing/2014/main" id="{34392DC3-D559-C25E-F8A7-26EAEE3A75DC}"/>
                  </a:ext>
                </a:extLst>
              </p:cNvPr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12;p25">
                <a:extLst>
                  <a:ext uri="{FF2B5EF4-FFF2-40B4-BE49-F238E27FC236}">
                    <a16:creationId xmlns:a16="http://schemas.microsoft.com/office/drawing/2014/main" id="{34F60090-DD1D-5DDC-AA31-EA7F693D49A9}"/>
                  </a:ext>
                </a:extLst>
              </p:cNvPr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13;p25">
                <a:extLst>
                  <a:ext uri="{FF2B5EF4-FFF2-40B4-BE49-F238E27FC236}">
                    <a16:creationId xmlns:a16="http://schemas.microsoft.com/office/drawing/2014/main" id="{0CDBB793-C49D-0B3D-D068-912C7606804A}"/>
                  </a:ext>
                </a:extLst>
              </p:cNvPr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14;p25">
                <a:extLst>
                  <a:ext uri="{FF2B5EF4-FFF2-40B4-BE49-F238E27FC236}">
                    <a16:creationId xmlns:a16="http://schemas.microsoft.com/office/drawing/2014/main" id="{1EB1EDEF-A800-7197-27A1-7AFAF8E1CB3A}"/>
                  </a:ext>
                </a:extLst>
              </p:cNvPr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15;p25">
                <a:extLst>
                  <a:ext uri="{FF2B5EF4-FFF2-40B4-BE49-F238E27FC236}">
                    <a16:creationId xmlns:a16="http://schemas.microsoft.com/office/drawing/2014/main" id="{0E143C35-DBFB-9BE1-EDCA-597DCE838177}"/>
                  </a:ext>
                </a:extLst>
              </p:cNvPr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6;p25">
                <a:extLst>
                  <a:ext uri="{FF2B5EF4-FFF2-40B4-BE49-F238E27FC236}">
                    <a16:creationId xmlns:a16="http://schemas.microsoft.com/office/drawing/2014/main" id="{CECD362D-A2D2-D672-351B-0459EED8E131}"/>
                  </a:ext>
                </a:extLst>
              </p:cNvPr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17;p25">
                <a:extLst>
                  <a:ext uri="{FF2B5EF4-FFF2-40B4-BE49-F238E27FC236}">
                    <a16:creationId xmlns:a16="http://schemas.microsoft.com/office/drawing/2014/main" id="{3D99BC8C-6AD0-2BD4-942C-F924B64310E0}"/>
                  </a:ext>
                </a:extLst>
              </p:cNvPr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18;p25">
                <a:extLst>
                  <a:ext uri="{FF2B5EF4-FFF2-40B4-BE49-F238E27FC236}">
                    <a16:creationId xmlns:a16="http://schemas.microsoft.com/office/drawing/2014/main" id="{8AA70100-5EC3-A19A-389C-51E60D442FD0}"/>
                  </a:ext>
                </a:extLst>
              </p:cNvPr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19;p25">
                <a:extLst>
                  <a:ext uri="{FF2B5EF4-FFF2-40B4-BE49-F238E27FC236}">
                    <a16:creationId xmlns:a16="http://schemas.microsoft.com/office/drawing/2014/main" id="{2FE6ADDF-F772-E397-A1CC-032FE6F5338D}"/>
                  </a:ext>
                </a:extLst>
              </p:cNvPr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20;p25">
                <a:extLst>
                  <a:ext uri="{FF2B5EF4-FFF2-40B4-BE49-F238E27FC236}">
                    <a16:creationId xmlns:a16="http://schemas.microsoft.com/office/drawing/2014/main" id="{285BE0D8-463B-0284-DD80-F3B8B14DABFA}"/>
                  </a:ext>
                </a:extLst>
              </p:cNvPr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21;p25">
                <a:extLst>
                  <a:ext uri="{FF2B5EF4-FFF2-40B4-BE49-F238E27FC236}">
                    <a16:creationId xmlns:a16="http://schemas.microsoft.com/office/drawing/2014/main" id="{1693B372-7FC7-CF5D-C293-292570311744}"/>
                  </a:ext>
                </a:extLst>
              </p:cNvPr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22;p25">
                <a:extLst>
                  <a:ext uri="{FF2B5EF4-FFF2-40B4-BE49-F238E27FC236}">
                    <a16:creationId xmlns:a16="http://schemas.microsoft.com/office/drawing/2014/main" id="{924CAF0C-E492-DF29-0714-1494E9F7EFDC}"/>
                  </a:ext>
                </a:extLst>
              </p:cNvPr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23;p25">
                <a:extLst>
                  <a:ext uri="{FF2B5EF4-FFF2-40B4-BE49-F238E27FC236}">
                    <a16:creationId xmlns:a16="http://schemas.microsoft.com/office/drawing/2014/main" id="{708179AD-0A13-37DB-B8E9-A3E5EA2A31CE}"/>
                  </a:ext>
                </a:extLst>
              </p:cNvPr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24;p25">
                <a:extLst>
                  <a:ext uri="{FF2B5EF4-FFF2-40B4-BE49-F238E27FC236}">
                    <a16:creationId xmlns:a16="http://schemas.microsoft.com/office/drawing/2014/main" id="{013AFEFF-3023-2DC6-4966-1FF35ABD4F4A}"/>
                  </a:ext>
                </a:extLst>
              </p:cNvPr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25;p25">
                <a:extLst>
                  <a:ext uri="{FF2B5EF4-FFF2-40B4-BE49-F238E27FC236}">
                    <a16:creationId xmlns:a16="http://schemas.microsoft.com/office/drawing/2014/main" id="{CC6F7D81-E873-51EF-DC50-EBA271764742}"/>
                  </a:ext>
                </a:extLst>
              </p:cNvPr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26;p25">
                <a:extLst>
                  <a:ext uri="{FF2B5EF4-FFF2-40B4-BE49-F238E27FC236}">
                    <a16:creationId xmlns:a16="http://schemas.microsoft.com/office/drawing/2014/main" id="{EE8FF6A7-FF2C-2B3D-81E8-896B70B48787}"/>
                  </a:ext>
                </a:extLst>
              </p:cNvPr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27;p25">
                <a:extLst>
                  <a:ext uri="{FF2B5EF4-FFF2-40B4-BE49-F238E27FC236}">
                    <a16:creationId xmlns:a16="http://schemas.microsoft.com/office/drawing/2014/main" id="{EF618201-EAAE-345F-C195-16975414683D}"/>
                  </a:ext>
                </a:extLst>
              </p:cNvPr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28;p25">
                <a:extLst>
                  <a:ext uri="{FF2B5EF4-FFF2-40B4-BE49-F238E27FC236}">
                    <a16:creationId xmlns:a16="http://schemas.microsoft.com/office/drawing/2014/main" id="{65150236-7498-ECDE-06FA-7141F630D227}"/>
                  </a:ext>
                </a:extLst>
              </p:cNvPr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29;p25">
                <a:extLst>
                  <a:ext uri="{FF2B5EF4-FFF2-40B4-BE49-F238E27FC236}">
                    <a16:creationId xmlns:a16="http://schemas.microsoft.com/office/drawing/2014/main" id="{2712C67E-C192-6B82-E798-01DC32E91BF0}"/>
                  </a:ext>
                </a:extLst>
              </p:cNvPr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30;p25">
                <a:extLst>
                  <a:ext uri="{FF2B5EF4-FFF2-40B4-BE49-F238E27FC236}">
                    <a16:creationId xmlns:a16="http://schemas.microsoft.com/office/drawing/2014/main" id="{5B2E79FB-4B26-4371-39B0-0E3A4A30F784}"/>
                  </a:ext>
                </a:extLst>
              </p:cNvPr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31;p25">
                <a:extLst>
                  <a:ext uri="{FF2B5EF4-FFF2-40B4-BE49-F238E27FC236}">
                    <a16:creationId xmlns:a16="http://schemas.microsoft.com/office/drawing/2014/main" id="{86FF685B-A3AB-016A-2F01-842400863B53}"/>
                  </a:ext>
                </a:extLst>
              </p:cNvPr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32;p25">
                <a:extLst>
                  <a:ext uri="{FF2B5EF4-FFF2-40B4-BE49-F238E27FC236}">
                    <a16:creationId xmlns:a16="http://schemas.microsoft.com/office/drawing/2014/main" id="{DC02D04E-C7EF-9F2C-6F77-DAD8FBDB7A3C}"/>
                  </a:ext>
                </a:extLst>
              </p:cNvPr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33;p25">
                <a:extLst>
                  <a:ext uri="{FF2B5EF4-FFF2-40B4-BE49-F238E27FC236}">
                    <a16:creationId xmlns:a16="http://schemas.microsoft.com/office/drawing/2014/main" id="{845E0737-4C65-E00F-C564-1CD2E01D3E49}"/>
                  </a:ext>
                </a:extLst>
              </p:cNvPr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34;p25">
                <a:extLst>
                  <a:ext uri="{FF2B5EF4-FFF2-40B4-BE49-F238E27FC236}">
                    <a16:creationId xmlns:a16="http://schemas.microsoft.com/office/drawing/2014/main" id="{E5D03E7D-C18A-41CB-FEA8-26FE27F9343A}"/>
                  </a:ext>
                </a:extLst>
              </p:cNvPr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35;p25">
                <a:extLst>
                  <a:ext uri="{FF2B5EF4-FFF2-40B4-BE49-F238E27FC236}">
                    <a16:creationId xmlns:a16="http://schemas.microsoft.com/office/drawing/2014/main" id="{75369F0E-291E-3E81-1649-04F007B84478}"/>
                  </a:ext>
                </a:extLst>
              </p:cNvPr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36;p25">
                <a:extLst>
                  <a:ext uri="{FF2B5EF4-FFF2-40B4-BE49-F238E27FC236}">
                    <a16:creationId xmlns:a16="http://schemas.microsoft.com/office/drawing/2014/main" id="{40387999-ABBC-C63E-4696-4C7DFFAB21EF}"/>
                  </a:ext>
                </a:extLst>
              </p:cNvPr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37;p25">
                <a:extLst>
                  <a:ext uri="{FF2B5EF4-FFF2-40B4-BE49-F238E27FC236}">
                    <a16:creationId xmlns:a16="http://schemas.microsoft.com/office/drawing/2014/main" id="{1C91450A-2926-EB73-F5F6-D58E7414B486}"/>
                  </a:ext>
                </a:extLst>
              </p:cNvPr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38;p25">
                <a:extLst>
                  <a:ext uri="{FF2B5EF4-FFF2-40B4-BE49-F238E27FC236}">
                    <a16:creationId xmlns:a16="http://schemas.microsoft.com/office/drawing/2014/main" id="{25931CD0-730C-949A-7179-513B192AB414}"/>
                  </a:ext>
                </a:extLst>
              </p:cNvPr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39;p25">
                <a:extLst>
                  <a:ext uri="{FF2B5EF4-FFF2-40B4-BE49-F238E27FC236}">
                    <a16:creationId xmlns:a16="http://schemas.microsoft.com/office/drawing/2014/main" id="{8EF50E2B-D156-AEBB-431D-42952A125243}"/>
                  </a:ext>
                </a:extLst>
              </p:cNvPr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40;p25">
                <a:extLst>
                  <a:ext uri="{FF2B5EF4-FFF2-40B4-BE49-F238E27FC236}">
                    <a16:creationId xmlns:a16="http://schemas.microsoft.com/office/drawing/2014/main" id="{B6BA0C82-111C-6CB6-D4A3-3D35492B590C}"/>
                  </a:ext>
                </a:extLst>
              </p:cNvPr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41;p25">
                <a:extLst>
                  <a:ext uri="{FF2B5EF4-FFF2-40B4-BE49-F238E27FC236}">
                    <a16:creationId xmlns:a16="http://schemas.microsoft.com/office/drawing/2014/main" id="{4B2A3D52-32EA-38BA-E5F7-DC2EC8A52CCC}"/>
                  </a:ext>
                </a:extLst>
              </p:cNvPr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42;p25">
                <a:extLst>
                  <a:ext uri="{FF2B5EF4-FFF2-40B4-BE49-F238E27FC236}">
                    <a16:creationId xmlns:a16="http://schemas.microsoft.com/office/drawing/2014/main" id="{028E4461-AE00-7277-4706-4871356F696E}"/>
                  </a:ext>
                </a:extLst>
              </p:cNvPr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43;p25">
                <a:extLst>
                  <a:ext uri="{FF2B5EF4-FFF2-40B4-BE49-F238E27FC236}">
                    <a16:creationId xmlns:a16="http://schemas.microsoft.com/office/drawing/2014/main" id="{8BF425E6-5773-287B-2957-A9EDB19D826F}"/>
                  </a:ext>
                </a:extLst>
              </p:cNvPr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44;p25">
                <a:extLst>
                  <a:ext uri="{FF2B5EF4-FFF2-40B4-BE49-F238E27FC236}">
                    <a16:creationId xmlns:a16="http://schemas.microsoft.com/office/drawing/2014/main" id="{7273CE38-7116-7D66-8572-4B0EEF1D6A8E}"/>
                  </a:ext>
                </a:extLst>
              </p:cNvPr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45;p25">
                <a:extLst>
                  <a:ext uri="{FF2B5EF4-FFF2-40B4-BE49-F238E27FC236}">
                    <a16:creationId xmlns:a16="http://schemas.microsoft.com/office/drawing/2014/main" id="{B9CDF001-0F32-2FC3-A579-2199E6811584}"/>
                  </a:ext>
                </a:extLst>
              </p:cNvPr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46;p25">
                <a:extLst>
                  <a:ext uri="{FF2B5EF4-FFF2-40B4-BE49-F238E27FC236}">
                    <a16:creationId xmlns:a16="http://schemas.microsoft.com/office/drawing/2014/main" id="{F04825A6-BA38-15C9-7358-36594CC81FDB}"/>
                  </a:ext>
                </a:extLst>
              </p:cNvPr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47;p25">
                <a:extLst>
                  <a:ext uri="{FF2B5EF4-FFF2-40B4-BE49-F238E27FC236}">
                    <a16:creationId xmlns:a16="http://schemas.microsoft.com/office/drawing/2014/main" id="{8A69ECA3-A8EF-91A5-6E44-C06C01529270}"/>
                  </a:ext>
                </a:extLst>
              </p:cNvPr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48;p25">
                <a:extLst>
                  <a:ext uri="{FF2B5EF4-FFF2-40B4-BE49-F238E27FC236}">
                    <a16:creationId xmlns:a16="http://schemas.microsoft.com/office/drawing/2014/main" id="{A187A75D-451F-2C03-A911-9E55264782EC}"/>
                  </a:ext>
                </a:extLst>
              </p:cNvPr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349;p25">
                <a:extLst>
                  <a:ext uri="{FF2B5EF4-FFF2-40B4-BE49-F238E27FC236}">
                    <a16:creationId xmlns:a16="http://schemas.microsoft.com/office/drawing/2014/main" id="{38835C4F-9542-4557-2568-53FBFE1FD3FB}"/>
                  </a:ext>
                </a:extLst>
              </p:cNvPr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350;p25">
                <a:extLst>
                  <a:ext uri="{FF2B5EF4-FFF2-40B4-BE49-F238E27FC236}">
                    <a16:creationId xmlns:a16="http://schemas.microsoft.com/office/drawing/2014/main" id="{C14886D3-08AB-B0D5-AB72-40D66F2E8CB4}"/>
                  </a:ext>
                </a:extLst>
              </p:cNvPr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351;p25">
                <a:extLst>
                  <a:ext uri="{FF2B5EF4-FFF2-40B4-BE49-F238E27FC236}">
                    <a16:creationId xmlns:a16="http://schemas.microsoft.com/office/drawing/2014/main" id="{EEF9697C-8A46-A6D2-D779-0A90D8B2DC6F}"/>
                  </a:ext>
                </a:extLst>
              </p:cNvPr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352;p25">
                <a:extLst>
                  <a:ext uri="{FF2B5EF4-FFF2-40B4-BE49-F238E27FC236}">
                    <a16:creationId xmlns:a16="http://schemas.microsoft.com/office/drawing/2014/main" id="{00D0FE2E-C209-F3DA-6519-E1FF03866B47}"/>
                  </a:ext>
                </a:extLst>
              </p:cNvPr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353;p25">
                <a:extLst>
                  <a:ext uri="{FF2B5EF4-FFF2-40B4-BE49-F238E27FC236}">
                    <a16:creationId xmlns:a16="http://schemas.microsoft.com/office/drawing/2014/main" id="{3E24B286-AEA1-A1A6-C248-F06D35B041BD}"/>
                  </a:ext>
                </a:extLst>
              </p:cNvPr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354;p25">
                <a:extLst>
                  <a:ext uri="{FF2B5EF4-FFF2-40B4-BE49-F238E27FC236}">
                    <a16:creationId xmlns:a16="http://schemas.microsoft.com/office/drawing/2014/main" id="{8042612E-894D-501A-6C62-2EF5110C4765}"/>
                  </a:ext>
                </a:extLst>
              </p:cNvPr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355;p25">
                <a:extLst>
                  <a:ext uri="{FF2B5EF4-FFF2-40B4-BE49-F238E27FC236}">
                    <a16:creationId xmlns:a16="http://schemas.microsoft.com/office/drawing/2014/main" id="{10C67D71-B673-62BE-DEF2-85A05012B5FF}"/>
                  </a:ext>
                </a:extLst>
              </p:cNvPr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356;p25">
                <a:extLst>
                  <a:ext uri="{FF2B5EF4-FFF2-40B4-BE49-F238E27FC236}">
                    <a16:creationId xmlns:a16="http://schemas.microsoft.com/office/drawing/2014/main" id="{9C35D6CA-3005-3E4A-CFD8-B061CDF6639F}"/>
                  </a:ext>
                </a:extLst>
              </p:cNvPr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357;p25">
                <a:extLst>
                  <a:ext uri="{FF2B5EF4-FFF2-40B4-BE49-F238E27FC236}">
                    <a16:creationId xmlns:a16="http://schemas.microsoft.com/office/drawing/2014/main" id="{A413B109-6377-AF3A-3B41-E7F603AF2CD8}"/>
                  </a:ext>
                </a:extLst>
              </p:cNvPr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358;p25">
                <a:extLst>
                  <a:ext uri="{FF2B5EF4-FFF2-40B4-BE49-F238E27FC236}">
                    <a16:creationId xmlns:a16="http://schemas.microsoft.com/office/drawing/2014/main" id="{AE43C261-991F-F672-5AF0-08C3889F66D9}"/>
                  </a:ext>
                </a:extLst>
              </p:cNvPr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359;p25">
                <a:extLst>
                  <a:ext uri="{FF2B5EF4-FFF2-40B4-BE49-F238E27FC236}">
                    <a16:creationId xmlns:a16="http://schemas.microsoft.com/office/drawing/2014/main" id="{A6CECBB9-6BB5-BB3C-6930-A9D4815A4414}"/>
                  </a:ext>
                </a:extLst>
              </p:cNvPr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360;p25">
                <a:extLst>
                  <a:ext uri="{FF2B5EF4-FFF2-40B4-BE49-F238E27FC236}">
                    <a16:creationId xmlns:a16="http://schemas.microsoft.com/office/drawing/2014/main" id="{7839A46A-9673-1A0B-59B0-27835391B976}"/>
                  </a:ext>
                </a:extLst>
              </p:cNvPr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361;p25">
                <a:extLst>
                  <a:ext uri="{FF2B5EF4-FFF2-40B4-BE49-F238E27FC236}">
                    <a16:creationId xmlns:a16="http://schemas.microsoft.com/office/drawing/2014/main" id="{B7CAE138-219C-0586-28CC-D0707DD396D0}"/>
                  </a:ext>
                </a:extLst>
              </p:cNvPr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362;p25">
                <a:extLst>
                  <a:ext uri="{FF2B5EF4-FFF2-40B4-BE49-F238E27FC236}">
                    <a16:creationId xmlns:a16="http://schemas.microsoft.com/office/drawing/2014/main" id="{9F16E565-A120-7248-4D5B-32F674CB7F5F}"/>
                  </a:ext>
                </a:extLst>
              </p:cNvPr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363;p25">
                <a:extLst>
                  <a:ext uri="{FF2B5EF4-FFF2-40B4-BE49-F238E27FC236}">
                    <a16:creationId xmlns:a16="http://schemas.microsoft.com/office/drawing/2014/main" id="{617BC734-F937-1761-4A4E-A5F3E931A72F}"/>
                  </a:ext>
                </a:extLst>
              </p:cNvPr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364;p25">
                <a:extLst>
                  <a:ext uri="{FF2B5EF4-FFF2-40B4-BE49-F238E27FC236}">
                    <a16:creationId xmlns:a16="http://schemas.microsoft.com/office/drawing/2014/main" id="{125758EA-A9B9-55E7-0B1F-5DEF92115842}"/>
                  </a:ext>
                </a:extLst>
              </p:cNvPr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365;p25">
                <a:extLst>
                  <a:ext uri="{FF2B5EF4-FFF2-40B4-BE49-F238E27FC236}">
                    <a16:creationId xmlns:a16="http://schemas.microsoft.com/office/drawing/2014/main" id="{68CBE2FE-07E1-3FE5-96E7-F26D23ED8B6F}"/>
                  </a:ext>
                </a:extLst>
              </p:cNvPr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366;p25">
                <a:extLst>
                  <a:ext uri="{FF2B5EF4-FFF2-40B4-BE49-F238E27FC236}">
                    <a16:creationId xmlns:a16="http://schemas.microsoft.com/office/drawing/2014/main" id="{0A4659DA-861E-6D2B-931E-7BF2B1362B32}"/>
                  </a:ext>
                </a:extLst>
              </p:cNvPr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367;p25">
                <a:extLst>
                  <a:ext uri="{FF2B5EF4-FFF2-40B4-BE49-F238E27FC236}">
                    <a16:creationId xmlns:a16="http://schemas.microsoft.com/office/drawing/2014/main" id="{696ABF99-423D-4572-C6EB-EF5A14BF0641}"/>
                  </a:ext>
                </a:extLst>
              </p:cNvPr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368;p25">
                <a:extLst>
                  <a:ext uri="{FF2B5EF4-FFF2-40B4-BE49-F238E27FC236}">
                    <a16:creationId xmlns:a16="http://schemas.microsoft.com/office/drawing/2014/main" id="{8C60A4EE-3EBB-745B-7D30-8B0FE5075821}"/>
                  </a:ext>
                </a:extLst>
              </p:cNvPr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369;p25">
                <a:extLst>
                  <a:ext uri="{FF2B5EF4-FFF2-40B4-BE49-F238E27FC236}">
                    <a16:creationId xmlns:a16="http://schemas.microsoft.com/office/drawing/2014/main" id="{7F9DCE98-40C6-445F-0DCF-CA70F8FEB578}"/>
                  </a:ext>
                </a:extLst>
              </p:cNvPr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370;p25">
                <a:extLst>
                  <a:ext uri="{FF2B5EF4-FFF2-40B4-BE49-F238E27FC236}">
                    <a16:creationId xmlns:a16="http://schemas.microsoft.com/office/drawing/2014/main" id="{066D43E3-C9A7-3EDE-0430-C1683ED7CDDB}"/>
                  </a:ext>
                </a:extLst>
              </p:cNvPr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371;p25">
                <a:extLst>
                  <a:ext uri="{FF2B5EF4-FFF2-40B4-BE49-F238E27FC236}">
                    <a16:creationId xmlns:a16="http://schemas.microsoft.com/office/drawing/2014/main" id="{CED85246-BE05-53F9-807C-C9A6DD5D89B7}"/>
                  </a:ext>
                </a:extLst>
              </p:cNvPr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372;p25">
                <a:extLst>
                  <a:ext uri="{FF2B5EF4-FFF2-40B4-BE49-F238E27FC236}">
                    <a16:creationId xmlns:a16="http://schemas.microsoft.com/office/drawing/2014/main" id="{2A99A869-8C03-F22D-C23B-E1ED8AFB0CE3}"/>
                  </a:ext>
                </a:extLst>
              </p:cNvPr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373;p25">
                <a:extLst>
                  <a:ext uri="{FF2B5EF4-FFF2-40B4-BE49-F238E27FC236}">
                    <a16:creationId xmlns:a16="http://schemas.microsoft.com/office/drawing/2014/main" id="{42A28CC9-C00F-E848-FDC8-0C9F554E2502}"/>
                  </a:ext>
                </a:extLst>
              </p:cNvPr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374;p25">
                <a:extLst>
                  <a:ext uri="{FF2B5EF4-FFF2-40B4-BE49-F238E27FC236}">
                    <a16:creationId xmlns:a16="http://schemas.microsoft.com/office/drawing/2014/main" id="{CA86901F-8EB4-C8AD-22A9-B72E99000292}"/>
                  </a:ext>
                </a:extLst>
              </p:cNvPr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375;p25">
                <a:extLst>
                  <a:ext uri="{FF2B5EF4-FFF2-40B4-BE49-F238E27FC236}">
                    <a16:creationId xmlns:a16="http://schemas.microsoft.com/office/drawing/2014/main" id="{1972880D-6793-9072-3951-AE67077A7248}"/>
                  </a:ext>
                </a:extLst>
              </p:cNvPr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376;p25">
                <a:extLst>
                  <a:ext uri="{FF2B5EF4-FFF2-40B4-BE49-F238E27FC236}">
                    <a16:creationId xmlns:a16="http://schemas.microsoft.com/office/drawing/2014/main" id="{055E2C8A-C738-3CD1-7E46-3CD48AAE4AF5}"/>
                  </a:ext>
                </a:extLst>
              </p:cNvPr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377;p25">
                <a:extLst>
                  <a:ext uri="{FF2B5EF4-FFF2-40B4-BE49-F238E27FC236}">
                    <a16:creationId xmlns:a16="http://schemas.microsoft.com/office/drawing/2014/main" id="{5C2E6270-8303-32F3-B93B-951D2712D4C7}"/>
                  </a:ext>
                </a:extLst>
              </p:cNvPr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378;p25">
                <a:extLst>
                  <a:ext uri="{FF2B5EF4-FFF2-40B4-BE49-F238E27FC236}">
                    <a16:creationId xmlns:a16="http://schemas.microsoft.com/office/drawing/2014/main" id="{ABDD22CD-AAB4-4009-87DE-3385C723CC50}"/>
                  </a:ext>
                </a:extLst>
              </p:cNvPr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379;p25">
                <a:extLst>
                  <a:ext uri="{FF2B5EF4-FFF2-40B4-BE49-F238E27FC236}">
                    <a16:creationId xmlns:a16="http://schemas.microsoft.com/office/drawing/2014/main" id="{0A268C7C-9D4D-D8ED-5E9E-B2553BB6BCCD}"/>
                  </a:ext>
                </a:extLst>
              </p:cNvPr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380;p25">
                <a:extLst>
                  <a:ext uri="{FF2B5EF4-FFF2-40B4-BE49-F238E27FC236}">
                    <a16:creationId xmlns:a16="http://schemas.microsoft.com/office/drawing/2014/main" id="{DDBA2260-B184-41F9-A723-8C19CBB5220B}"/>
                  </a:ext>
                </a:extLst>
              </p:cNvPr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381;p25">
                <a:extLst>
                  <a:ext uri="{FF2B5EF4-FFF2-40B4-BE49-F238E27FC236}">
                    <a16:creationId xmlns:a16="http://schemas.microsoft.com/office/drawing/2014/main" id="{DA8E2AC1-8521-66C5-C0DE-85B703FD7194}"/>
                  </a:ext>
                </a:extLst>
              </p:cNvPr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382;p25">
                <a:extLst>
                  <a:ext uri="{FF2B5EF4-FFF2-40B4-BE49-F238E27FC236}">
                    <a16:creationId xmlns:a16="http://schemas.microsoft.com/office/drawing/2014/main" id="{58C83DC8-673F-0761-9083-ECF26776E9EA}"/>
                  </a:ext>
                </a:extLst>
              </p:cNvPr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383;p25">
                <a:extLst>
                  <a:ext uri="{FF2B5EF4-FFF2-40B4-BE49-F238E27FC236}">
                    <a16:creationId xmlns:a16="http://schemas.microsoft.com/office/drawing/2014/main" id="{CFC6239F-E14D-BD55-6CDA-F28F6CB80709}"/>
                  </a:ext>
                </a:extLst>
              </p:cNvPr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384;p25">
                <a:extLst>
                  <a:ext uri="{FF2B5EF4-FFF2-40B4-BE49-F238E27FC236}">
                    <a16:creationId xmlns:a16="http://schemas.microsoft.com/office/drawing/2014/main" id="{4444FF68-C41B-F1B9-45AB-D986C3C473E4}"/>
                  </a:ext>
                </a:extLst>
              </p:cNvPr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385;p25">
                <a:extLst>
                  <a:ext uri="{FF2B5EF4-FFF2-40B4-BE49-F238E27FC236}">
                    <a16:creationId xmlns:a16="http://schemas.microsoft.com/office/drawing/2014/main" id="{CAC36A5D-C81C-8973-08E5-771D5A1C793E}"/>
                  </a:ext>
                </a:extLst>
              </p:cNvPr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386;p25">
                <a:extLst>
                  <a:ext uri="{FF2B5EF4-FFF2-40B4-BE49-F238E27FC236}">
                    <a16:creationId xmlns:a16="http://schemas.microsoft.com/office/drawing/2014/main" id="{E7A6D4BC-6F14-D6CA-1FD3-8A98F2EF5F60}"/>
                  </a:ext>
                </a:extLst>
              </p:cNvPr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387;p25">
                <a:extLst>
                  <a:ext uri="{FF2B5EF4-FFF2-40B4-BE49-F238E27FC236}">
                    <a16:creationId xmlns:a16="http://schemas.microsoft.com/office/drawing/2014/main" id="{1086B8BC-243B-C25B-ECEB-990B12190D69}"/>
                  </a:ext>
                </a:extLst>
              </p:cNvPr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388;p25">
                <a:extLst>
                  <a:ext uri="{FF2B5EF4-FFF2-40B4-BE49-F238E27FC236}">
                    <a16:creationId xmlns:a16="http://schemas.microsoft.com/office/drawing/2014/main" id="{0D240130-5CBB-25BC-F822-4D786499AE1C}"/>
                  </a:ext>
                </a:extLst>
              </p:cNvPr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389;p25">
                <a:extLst>
                  <a:ext uri="{FF2B5EF4-FFF2-40B4-BE49-F238E27FC236}">
                    <a16:creationId xmlns:a16="http://schemas.microsoft.com/office/drawing/2014/main" id="{1CBED29E-FA2A-2E08-BD39-ED09C794A46B}"/>
                  </a:ext>
                </a:extLst>
              </p:cNvPr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390;p25">
                <a:extLst>
                  <a:ext uri="{FF2B5EF4-FFF2-40B4-BE49-F238E27FC236}">
                    <a16:creationId xmlns:a16="http://schemas.microsoft.com/office/drawing/2014/main" id="{16AC2B17-FFD6-51BE-3AFE-BCDBAB033F22}"/>
                  </a:ext>
                </a:extLst>
              </p:cNvPr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391;p25">
                <a:extLst>
                  <a:ext uri="{FF2B5EF4-FFF2-40B4-BE49-F238E27FC236}">
                    <a16:creationId xmlns:a16="http://schemas.microsoft.com/office/drawing/2014/main" id="{5A7BB4FD-5282-D7FB-9F9F-9DD6F24D5945}"/>
                  </a:ext>
                </a:extLst>
              </p:cNvPr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392;p25">
                <a:extLst>
                  <a:ext uri="{FF2B5EF4-FFF2-40B4-BE49-F238E27FC236}">
                    <a16:creationId xmlns:a16="http://schemas.microsoft.com/office/drawing/2014/main" id="{EF865E2E-3CFD-B1C0-D5B7-308B404DFBEC}"/>
                  </a:ext>
                </a:extLst>
              </p:cNvPr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393;p25">
                <a:extLst>
                  <a:ext uri="{FF2B5EF4-FFF2-40B4-BE49-F238E27FC236}">
                    <a16:creationId xmlns:a16="http://schemas.microsoft.com/office/drawing/2014/main" id="{637C534F-1E15-F569-1615-3792EA5C5325}"/>
                  </a:ext>
                </a:extLst>
              </p:cNvPr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394;p25">
                <a:extLst>
                  <a:ext uri="{FF2B5EF4-FFF2-40B4-BE49-F238E27FC236}">
                    <a16:creationId xmlns:a16="http://schemas.microsoft.com/office/drawing/2014/main" id="{D28DCBE1-1FCA-D706-3192-BCEDC8BC81FF}"/>
                  </a:ext>
                </a:extLst>
              </p:cNvPr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395;p25">
                <a:extLst>
                  <a:ext uri="{FF2B5EF4-FFF2-40B4-BE49-F238E27FC236}">
                    <a16:creationId xmlns:a16="http://schemas.microsoft.com/office/drawing/2014/main" id="{50582913-215E-3830-0F4D-A395CB73EB6C}"/>
                  </a:ext>
                </a:extLst>
              </p:cNvPr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396;p25">
                <a:extLst>
                  <a:ext uri="{FF2B5EF4-FFF2-40B4-BE49-F238E27FC236}">
                    <a16:creationId xmlns:a16="http://schemas.microsoft.com/office/drawing/2014/main" id="{7921F814-AB74-DE0D-BD26-ACA184388231}"/>
                  </a:ext>
                </a:extLst>
              </p:cNvPr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397;p25">
                <a:extLst>
                  <a:ext uri="{FF2B5EF4-FFF2-40B4-BE49-F238E27FC236}">
                    <a16:creationId xmlns:a16="http://schemas.microsoft.com/office/drawing/2014/main" id="{320CDEE4-CBD7-1888-B491-F03C3F7A5C75}"/>
                  </a:ext>
                </a:extLst>
              </p:cNvPr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398;p25">
                <a:extLst>
                  <a:ext uri="{FF2B5EF4-FFF2-40B4-BE49-F238E27FC236}">
                    <a16:creationId xmlns:a16="http://schemas.microsoft.com/office/drawing/2014/main" id="{CAFFAAEC-EA9B-1781-9F70-FBA3E8ED18EE}"/>
                  </a:ext>
                </a:extLst>
              </p:cNvPr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399;p25">
                <a:extLst>
                  <a:ext uri="{FF2B5EF4-FFF2-40B4-BE49-F238E27FC236}">
                    <a16:creationId xmlns:a16="http://schemas.microsoft.com/office/drawing/2014/main" id="{FFE904F3-7888-BC89-BB67-C66C9873EDE7}"/>
                  </a:ext>
                </a:extLst>
              </p:cNvPr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400;p25">
                <a:extLst>
                  <a:ext uri="{FF2B5EF4-FFF2-40B4-BE49-F238E27FC236}">
                    <a16:creationId xmlns:a16="http://schemas.microsoft.com/office/drawing/2014/main" id="{3511242F-17F6-809E-7B81-4453547B22A7}"/>
                  </a:ext>
                </a:extLst>
              </p:cNvPr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401;p25">
                <a:extLst>
                  <a:ext uri="{FF2B5EF4-FFF2-40B4-BE49-F238E27FC236}">
                    <a16:creationId xmlns:a16="http://schemas.microsoft.com/office/drawing/2014/main" id="{94FE4754-5F59-0054-4D65-27E8ADCA0FFB}"/>
                  </a:ext>
                </a:extLst>
              </p:cNvPr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402;p25">
                <a:extLst>
                  <a:ext uri="{FF2B5EF4-FFF2-40B4-BE49-F238E27FC236}">
                    <a16:creationId xmlns:a16="http://schemas.microsoft.com/office/drawing/2014/main" id="{B4A00C17-7C28-E9F9-4907-7207A6A4848F}"/>
                  </a:ext>
                </a:extLst>
              </p:cNvPr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403;p25">
                <a:extLst>
                  <a:ext uri="{FF2B5EF4-FFF2-40B4-BE49-F238E27FC236}">
                    <a16:creationId xmlns:a16="http://schemas.microsoft.com/office/drawing/2014/main" id="{3E24BB05-C6BC-2C2B-95AB-D943D8F3B127}"/>
                  </a:ext>
                </a:extLst>
              </p:cNvPr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04;p25">
                <a:extLst>
                  <a:ext uri="{FF2B5EF4-FFF2-40B4-BE49-F238E27FC236}">
                    <a16:creationId xmlns:a16="http://schemas.microsoft.com/office/drawing/2014/main" id="{3C4165D7-71EA-8468-9081-2C7A759FE617}"/>
                  </a:ext>
                </a:extLst>
              </p:cNvPr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405;p25">
                <a:extLst>
                  <a:ext uri="{FF2B5EF4-FFF2-40B4-BE49-F238E27FC236}">
                    <a16:creationId xmlns:a16="http://schemas.microsoft.com/office/drawing/2014/main" id="{DCCE3545-63D5-F55B-577E-868D988BF46D}"/>
                  </a:ext>
                </a:extLst>
              </p:cNvPr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406;p25">
                <a:extLst>
                  <a:ext uri="{FF2B5EF4-FFF2-40B4-BE49-F238E27FC236}">
                    <a16:creationId xmlns:a16="http://schemas.microsoft.com/office/drawing/2014/main" id="{BE4A77E3-8728-97FA-3C9B-35DEC99568E2}"/>
                  </a:ext>
                </a:extLst>
              </p:cNvPr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407;p25">
                <a:extLst>
                  <a:ext uri="{FF2B5EF4-FFF2-40B4-BE49-F238E27FC236}">
                    <a16:creationId xmlns:a16="http://schemas.microsoft.com/office/drawing/2014/main" id="{C3E3F748-4AE7-94B0-20AF-B544CC6547D6}"/>
                  </a:ext>
                </a:extLst>
              </p:cNvPr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408;p25">
                <a:extLst>
                  <a:ext uri="{FF2B5EF4-FFF2-40B4-BE49-F238E27FC236}">
                    <a16:creationId xmlns:a16="http://schemas.microsoft.com/office/drawing/2014/main" id="{65559A45-A80A-A1C5-6CCC-908C2E0DCBB1}"/>
                  </a:ext>
                </a:extLst>
              </p:cNvPr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409;p25">
                <a:extLst>
                  <a:ext uri="{FF2B5EF4-FFF2-40B4-BE49-F238E27FC236}">
                    <a16:creationId xmlns:a16="http://schemas.microsoft.com/office/drawing/2014/main" id="{FD295BDA-786C-6BA6-993B-FFF871185224}"/>
                  </a:ext>
                </a:extLst>
              </p:cNvPr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410;p25">
                <a:extLst>
                  <a:ext uri="{FF2B5EF4-FFF2-40B4-BE49-F238E27FC236}">
                    <a16:creationId xmlns:a16="http://schemas.microsoft.com/office/drawing/2014/main" id="{8475AE2C-9E22-77B4-CE2C-081DAC8F4CE3}"/>
                  </a:ext>
                </a:extLst>
              </p:cNvPr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411;p25">
                <a:extLst>
                  <a:ext uri="{FF2B5EF4-FFF2-40B4-BE49-F238E27FC236}">
                    <a16:creationId xmlns:a16="http://schemas.microsoft.com/office/drawing/2014/main" id="{33EF117A-2A26-55AB-352D-B24A68B127F6}"/>
                  </a:ext>
                </a:extLst>
              </p:cNvPr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412;p25">
                <a:extLst>
                  <a:ext uri="{FF2B5EF4-FFF2-40B4-BE49-F238E27FC236}">
                    <a16:creationId xmlns:a16="http://schemas.microsoft.com/office/drawing/2014/main" id="{4DE962C2-8375-41CF-5038-73AAB99B7C74}"/>
                  </a:ext>
                </a:extLst>
              </p:cNvPr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413;p25">
                <a:extLst>
                  <a:ext uri="{FF2B5EF4-FFF2-40B4-BE49-F238E27FC236}">
                    <a16:creationId xmlns:a16="http://schemas.microsoft.com/office/drawing/2014/main" id="{D20A1C2A-7055-C46A-67A5-61AFCED24477}"/>
                  </a:ext>
                </a:extLst>
              </p:cNvPr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414;p25">
                <a:extLst>
                  <a:ext uri="{FF2B5EF4-FFF2-40B4-BE49-F238E27FC236}">
                    <a16:creationId xmlns:a16="http://schemas.microsoft.com/office/drawing/2014/main" id="{31C70A37-EB7B-BC64-EBB7-7C4E756A835C}"/>
                  </a:ext>
                </a:extLst>
              </p:cNvPr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415;p25">
                <a:extLst>
                  <a:ext uri="{FF2B5EF4-FFF2-40B4-BE49-F238E27FC236}">
                    <a16:creationId xmlns:a16="http://schemas.microsoft.com/office/drawing/2014/main" id="{10D688D4-45A7-F4F5-47AC-7423710CD22F}"/>
                  </a:ext>
                </a:extLst>
              </p:cNvPr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416;p25">
                <a:extLst>
                  <a:ext uri="{FF2B5EF4-FFF2-40B4-BE49-F238E27FC236}">
                    <a16:creationId xmlns:a16="http://schemas.microsoft.com/office/drawing/2014/main" id="{E156C7A3-4C55-9648-24D8-990174591603}"/>
                  </a:ext>
                </a:extLst>
              </p:cNvPr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417;p25">
                <a:extLst>
                  <a:ext uri="{FF2B5EF4-FFF2-40B4-BE49-F238E27FC236}">
                    <a16:creationId xmlns:a16="http://schemas.microsoft.com/office/drawing/2014/main" id="{51717EDB-5559-B1A6-C332-DE2B7DF6EA84}"/>
                  </a:ext>
                </a:extLst>
              </p:cNvPr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418;p25">
                <a:extLst>
                  <a:ext uri="{FF2B5EF4-FFF2-40B4-BE49-F238E27FC236}">
                    <a16:creationId xmlns:a16="http://schemas.microsoft.com/office/drawing/2014/main" id="{E5C49996-6BEB-F7CB-EE63-D58F5297C84F}"/>
                  </a:ext>
                </a:extLst>
              </p:cNvPr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419;p25">
                <a:extLst>
                  <a:ext uri="{FF2B5EF4-FFF2-40B4-BE49-F238E27FC236}">
                    <a16:creationId xmlns:a16="http://schemas.microsoft.com/office/drawing/2014/main" id="{24772B86-66EE-4675-B487-6E0FD3BFBC02}"/>
                  </a:ext>
                </a:extLst>
              </p:cNvPr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420;p25">
                <a:extLst>
                  <a:ext uri="{FF2B5EF4-FFF2-40B4-BE49-F238E27FC236}">
                    <a16:creationId xmlns:a16="http://schemas.microsoft.com/office/drawing/2014/main" id="{F39C1B9B-0DAA-C192-A49A-BE456E25D001}"/>
                  </a:ext>
                </a:extLst>
              </p:cNvPr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421;p25">
                <a:extLst>
                  <a:ext uri="{FF2B5EF4-FFF2-40B4-BE49-F238E27FC236}">
                    <a16:creationId xmlns:a16="http://schemas.microsoft.com/office/drawing/2014/main" id="{78A5CCA7-311B-1A75-D85B-A690C8886047}"/>
                  </a:ext>
                </a:extLst>
              </p:cNvPr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422;p25">
                <a:extLst>
                  <a:ext uri="{FF2B5EF4-FFF2-40B4-BE49-F238E27FC236}">
                    <a16:creationId xmlns:a16="http://schemas.microsoft.com/office/drawing/2014/main" id="{DB8030DC-A4AC-F284-2CE8-5838E18CC0C8}"/>
                  </a:ext>
                </a:extLst>
              </p:cNvPr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423;p25">
                <a:extLst>
                  <a:ext uri="{FF2B5EF4-FFF2-40B4-BE49-F238E27FC236}">
                    <a16:creationId xmlns:a16="http://schemas.microsoft.com/office/drawing/2014/main" id="{236C8C59-A78C-5DAF-79E0-B7FF70D95E29}"/>
                  </a:ext>
                </a:extLst>
              </p:cNvPr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424;p25">
                <a:extLst>
                  <a:ext uri="{FF2B5EF4-FFF2-40B4-BE49-F238E27FC236}">
                    <a16:creationId xmlns:a16="http://schemas.microsoft.com/office/drawing/2014/main" id="{8FADB6CE-530C-30E6-C999-6C563389177F}"/>
                  </a:ext>
                </a:extLst>
              </p:cNvPr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425;p25">
                <a:extLst>
                  <a:ext uri="{FF2B5EF4-FFF2-40B4-BE49-F238E27FC236}">
                    <a16:creationId xmlns:a16="http://schemas.microsoft.com/office/drawing/2014/main" id="{4FFB05A4-B980-BACB-2E66-53BE1EE7682F}"/>
                  </a:ext>
                </a:extLst>
              </p:cNvPr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426;p25">
                <a:extLst>
                  <a:ext uri="{FF2B5EF4-FFF2-40B4-BE49-F238E27FC236}">
                    <a16:creationId xmlns:a16="http://schemas.microsoft.com/office/drawing/2014/main" id="{27AA90A9-4CEF-EBF8-106B-A520DBA3A8E8}"/>
                  </a:ext>
                </a:extLst>
              </p:cNvPr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427;p25">
                <a:extLst>
                  <a:ext uri="{FF2B5EF4-FFF2-40B4-BE49-F238E27FC236}">
                    <a16:creationId xmlns:a16="http://schemas.microsoft.com/office/drawing/2014/main" id="{D1A261F1-E032-04B4-3D5D-95FFC29C1FED}"/>
                  </a:ext>
                </a:extLst>
              </p:cNvPr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428;p25">
                <a:extLst>
                  <a:ext uri="{FF2B5EF4-FFF2-40B4-BE49-F238E27FC236}">
                    <a16:creationId xmlns:a16="http://schemas.microsoft.com/office/drawing/2014/main" id="{43D066DE-4C40-AB57-7424-241EEDA2C5D8}"/>
                  </a:ext>
                </a:extLst>
              </p:cNvPr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429;p25">
                <a:extLst>
                  <a:ext uri="{FF2B5EF4-FFF2-40B4-BE49-F238E27FC236}">
                    <a16:creationId xmlns:a16="http://schemas.microsoft.com/office/drawing/2014/main" id="{CFC73D54-5A56-8D9C-95F3-29612B3093D3}"/>
                  </a:ext>
                </a:extLst>
              </p:cNvPr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430;p25">
                <a:extLst>
                  <a:ext uri="{FF2B5EF4-FFF2-40B4-BE49-F238E27FC236}">
                    <a16:creationId xmlns:a16="http://schemas.microsoft.com/office/drawing/2014/main" id="{E3E69DB7-31E9-F88D-7D0F-8179A65B3EF8}"/>
                  </a:ext>
                </a:extLst>
              </p:cNvPr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431;p25">
                <a:extLst>
                  <a:ext uri="{FF2B5EF4-FFF2-40B4-BE49-F238E27FC236}">
                    <a16:creationId xmlns:a16="http://schemas.microsoft.com/office/drawing/2014/main" id="{0E11C45B-1B78-558E-D671-4055E01639FB}"/>
                  </a:ext>
                </a:extLst>
              </p:cNvPr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432;p25">
                <a:extLst>
                  <a:ext uri="{FF2B5EF4-FFF2-40B4-BE49-F238E27FC236}">
                    <a16:creationId xmlns:a16="http://schemas.microsoft.com/office/drawing/2014/main" id="{B5D6C662-65BF-AE58-3E95-9ADEFA72E7A9}"/>
                  </a:ext>
                </a:extLst>
              </p:cNvPr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433;p25">
              <a:extLst>
                <a:ext uri="{FF2B5EF4-FFF2-40B4-BE49-F238E27FC236}">
                  <a16:creationId xmlns:a16="http://schemas.microsoft.com/office/drawing/2014/main" id="{3F6562CB-C88E-C1E8-CE0B-C677BCE0F41B}"/>
                </a:ext>
              </a:extLst>
            </p:cNvPr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7" name="Google Shape;434;p25">
                <a:extLst>
                  <a:ext uri="{FF2B5EF4-FFF2-40B4-BE49-F238E27FC236}">
                    <a16:creationId xmlns:a16="http://schemas.microsoft.com/office/drawing/2014/main" id="{62438627-D9A3-0213-6398-0F47B151CC97}"/>
                  </a:ext>
                </a:extLst>
              </p:cNvPr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35;p25">
                <a:extLst>
                  <a:ext uri="{FF2B5EF4-FFF2-40B4-BE49-F238E27FC236}">
                    <a16:creationId xmlns:a16="http://schemas.microsoft.com/office/drawing/2014/main" id="{8F7A5E92-D81B-C380-2270-1A544952D446}"/>
                  </a:ext>
                </a:extLst>
              </p:cNvPr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36;p25">
                <a:extLst>
                  <a:ext uri="{FF2B5EF4-FFF2-40B4-BE49-F238E27FC236}">
                    <a16:creationId xmlns:a16="http://schemas.microsoft.com/office/drawing/2014/main" id="{C8F39BBE-3EAE-3487-B7F9-03F132B9A4F1}"/>
                  </a:ext>
                </a:extLst>
              </p:cNvPr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37;p25">
                <a:extLst>
                  <a:ext uri="{FF2B5EF4-FFF2-40B4-BE49-F238E27FC236}">
                    <a16:creationId xmlns:a16="http://schemas.microsoft.com/office/drawing/2014/main" id="{FEEC548D-8CA9-2C82-274C-BA8222FFE84C}"/>
                  </a:ext>
                </a:extLst>
              </p:cNvPr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38;p25">
                <a:extLst>
                  <a:ext uri="{FF2B5EF4-FFF2-40B4-BE49-F238E27FC236}">
                    <a16:creationId xmlns:a16="http://schemas.microsoft.com/office/drawing/2014/main" id="{21551C71-37D4-024B-655A-D4912A200D6D}"/>
                  </a:ext>
                </a:extLst>
              </p:cNvPr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39;p25">
                <a:extLst>
                  <a:ext uri="{FF2B5EF4-FFF2-40B4-BE49-F238E27FC236}">
                    <a16:creationId xmlns:a16="http://schemas.microsoft.com/office/drawing/2014/main" id="{7803768D-014A-1DA8-3647-29D5D88BE100}"/>
                  </a:ext>
                </a:extLst>
              </p:cNvPr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2571609" y="679198"/>
            <a:ext cx="6198656" cy="1003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Obiettivi della domotica</a:t>
            </a:r>
            <a:endParaRPr dirty="0"/>
          </a:p>
        </p:txBody>
      </p:sp>
      <p:sp>
        <p:nvSpPr>
          <p:cNvPr id="446" name="Google Shape;446;p26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447" name="Google Shape;447;p26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" name="Google Shape;14567;p56">
            <a:extLst>
              <a:ext uri="{FF2B5EF4-FFF2-40B4-BE49-F238E27FC236}">
                <a16:creationId xmlns:a16="http://schemas.microsoft.com/office/drawing/2014/main" id="{1CFFA479-E5BC-3DAF-07B3-64C2C0D014FF}"/>
              </a:ext>
            </a:extLst>
          </p:cNvPr>
          <p:cNvGrpSpPr/>
          <p:nvPr/>
        </p:nvGrpSpPr>
        <p:grpSpPr>
          <a:xfrm>
            <a:off x="3702418" y="1907313"/>
            <a:ext cx="1739164" cy="1393085"/>
            <a:chOff x="1342386" y="2916322"/>
            <a:chExt cx="373538" cy="331515"/>
          </a:xfrm>
        </p:grpSpPr>
        <p:sp>
          <p:nvSpPr>
            <p:cNvPr id="3" name="Google Shape;14568;p56">
              <a:extLst>
                <a:ext uri="{FF2B5EF4-FFF2-40B4-BE49-F238E27FC236}">
                  <a16:creationId xmlns:a16="http://schemas.microsoft.com/office/drawing/2014/main" id="{7EBC0A96-DD6D-E27B-2ED0-389845393C90}"/>
                </a:ext>
              </a:extLst>
            </p:cNvPr>
            <p:cNvSpPr/>
            <p:nvPr/>
          </p:nvSpPr>
          <p:spPr>
            <a:xfrm>
              <a:off x="1499047" y="2916322"/>
              <a:ext cx="216877" cy="180910"/>
            </a:xfrm>
            <a:custGeom>
              <a:avLst/>
              <a:gdLst/>
              <a:ahLst/>
              <a:cxnLst/>
              <a:rect l="l" t="t" r="r" b="b"/>
              <a:pathLst>
                <a:path w="8273" h="6901" extrusionOk="0">
                  <a:moveTo>
                    <a:pt x="463" y="1"/>
                  </a:moveTo>
                  <a:cubicBezTo>
                    <a:pt x="203" y="1"/>
                    <a:pt x="1" y="203"/>
                    <a:pt x="1" y="463"/>
                  </a:cubicBezTo>
                  <a:lnTo>
                    <a:pt x="1" y="6439"/>
                  </a:lnTo>
                  <a:cubicBezTo>
                    <a:pt x="1" y="6699"/>
                    <a:pt x="203" y="6901"/>
                    <a:pt x="463" y="6901"/>
                  </a:cubicBezTo>
                  <a:lnTo>
                    <a:pt x="7811" y="6901"/>
                  </a:lnTo>
                  <a:cubicBezTo>
                    <a:pt x="8070" y="6901"/>
                    <a:pt x="8272" y="6699"/>
                    <a:pt x="8272" y="6439"/>
                  </a:cubicBezTo>
                  <a:lnTo>
                    <a:pt x="8272" y="463"/>
                  </a:lnTo>
                  <a:cubicBezTo>
                    <a:pt x="8272" y="203"/>
                    <a:pt x="8070" y="1"/>
                    <a:pt x="7811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569;p56">
              <a:extLst>
                <a:ext uri="{FF2B5EF4-FFF2-40B4-BE49-F238E27FC236}">
                  <a16:creationId xmlns:a16="http://schemas.microsoft.com/office/drawing/2014/main" id="{709AE31D-CD69-E178-0DB8-340121092827}"/>
                </a:ext>
              </a:extLst>
            </p:cNvPr>
            <p:cNvSpPr/>
            <p:nvPr/>
          </p:nvSpPr>
          <p:spPr>
            <a:xfrm>
              <a:off x="1342386" y="3060137"/>
              <a:ext cx="217244" cy="187699"/>
            </a:xfrm>
            <a:custGeom>
              <a:avLst/>
              <a:gdLst/>
              <a:ahLst/>
              <a:cxnLst/>
              <a:rect l="l" t="t" r="r" b="b"/>
              <a:pathLst>
                <a:path w="8287" h="7160" extrusionOk="0">
                  <a:moveTo>
                    <a:pt x="8104" y="0"/>
                  </a:moveTo>
                  <a:cubicBezTo>
                    <a:pt x="8063" y="0"/>
                    <a:pt x="8020" y="14"/>
                    <a:pt x="7983" y="43"/>
                  </a:cubicBezTo>
                  <a:lnTo>
                    <a:pt x="3812" y="4042"/>
                  </a:lnTo>
                  <a:cubicBezTo>
                    <a:pt x="3725" y="4129"/>
                    <a:pt x="3610" y="4172"/>
                    <a:pt x="3494" y="4172"/>
                  </a:cubicBezTo>
                  <a:lnTo>
                    <a:pt x="3436" y="4172"/>
                  </a:lnTo>
                  <a:cubicBezTo>
                    <a:pt x="3191" y="4172"/>
                    <a:pt x="2989" y="3970"/>
                    <a:pt x="2989" y="3710"/>
                  </a:cubicBezTo>
                  <a:lnTo>
                    <a:pt x="2989" y="3479"/>
                  </a:lnTo>
                  <a:lnTo>
                    <a:pt x="1603" y="3479"/>
                  </a:lnTo>
                  <a:lnTo>
                    <a:pt x="1603" y="3710"/>
                  </a:lnTo>
                  <a:cubicBezTo>
                    <a:pt x="1603" y="3912"/>
                    <a:pt x="1473" y="4100"/>
                    <a:pt x="1271" y="4157"/>
                  </a:cubicBezTo>
                  <a:lnTo>
                    <a:pt x="506" y="4374"/>
                  </a:lnTo>
                  <a:cubicBezTo>
                    <a:pt x="203" y="4461"/>
                    <a:pt x="1" y="4735"/>
                    <a:pt x="1" y="5038"/>
                  </a:cubicBezTo>
                  <a:lnTo>
                    <a:pt x="1" y="6929"/>
                  </a:lnTo>
                  <a:cubicBezTo>
                    <a:pt x="1" y="7059"/>
                    <a:pt x="102" y="7160"/>
                    <a:pt x="232" y="7160"/>
                  </a:cubicBezTo>
                  <a:lnTo>
                    <a:pt x="3451" y="7160"/>
                  </a:lnTo>
                  <a:cubicBezTo>
                    <a:pt x="3581" y="7160"/>
                    <a:pt x="3682" y="7059"/>
                    <a:pt x="3682" y="6929"/>
                  </a:cubicBezTo>
                  <a:lnTo>
                    <a:pt x="3682" y="5933"/>
                  </a:lnTo>
                  <a:cubicBezTo>
                    <a:pt x="3682" y="5688"/>
                    <a:pt x="3768" y="5457"/>
                    <a:pt x="3942" y="5283"/>
                  </a:cubicBezTo>
                  <a:lnTo>
                    <a:pt x="7854" y="1371"/>
                  </a:lnTo>
                  <a:cubicBezTo>
                    <a:pt x="7969" y="1256"/>
                    <a:pt x="8027" y="1083"/>
                    <a:pt x="7983" y="938"/>
                  </a:cubicBezTo>
                  <a:lnTo>
                    <a:pt x="7897" y="606"/>
                  </a:lnTo>
                  <a:lnTo>
                    <a:pt x="8229" y="289"/>
                  </a:lnTo>
                  <a:cubicBezTo>
                    <a:pt x="8287" y="217"/>
                    <a:pt x="8287" y="115"/>
                    <a:pt x="8214" y="43"/>
                  </a:cubicBezTo>
                  <a:cubicBezTo>
                    <a:pt x="8186" y="14"/>
                    <a:pt x="8146" y="0"/>
                    <a:pt x="8104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570;p56">
              <a:extLst>
                <a:ext uri="{FF2B5EF4-FFF2-40B4-BE49-F238E27FC236}">
                  <a16:creationId xmlns:a16="http://schemas.microsoft.com/office/drawing/2014/main" id="{ED88488A-AFCF-E803-D687-E032D896C93C}"/>
                </a:ext>
              </a:extLst>
            </p:cNvPr>
            <p:cNvSpPr/>
            <p:nvPr/>
          </p:nvSpPr>
          <p:spPr>
            <a:xfrm>
              <a:off x="1382128" y="3151706"/>
              <a:ext cx="41262" cy="18193"/>
            </a:xfrm>
            <a:custGeom>
              <a:avLst/>
              <a:gdLst/>
              <a:ahLst/>
              <a:cxnLst/>
              <a:rect l="l" t="t" r="r" b="b"/>
              <a:pathLst>
                <a:path w="1574" h="694" extrusionOk="0">
                  <a:moveTo>
                    <a:pt x="101" y="0"/>
                  </a:moveTo>
                  <a:lnTo>
                    <a:pt x="101" y="231"/>
                  </a:lnTo>
                  <a:cubicBezTo>
                    <a:pt x="101" y="332"/>
                    <a:pt x="58" y="419"/>
                    <a:pt x="0" y="506"/>
                  </a:cubicBezTo>
                  <a:cubicBezTo>
                    <a:pt x="246" y="621"/>
                    <a:pt x="520" y="679"/>
                    <a:pt x="794" y="693"/>
                  </a:cubicBezTo>
                  <a:cubicBezTo>
                    <a:pt x="1054" y="679"/>
                    <a:pt x="1328" y="621"/>
                    <a:pt x="1574" y="506"/>
                  </a:cubicBezTo>
                  <a:cubicBezTo>
                    <a:pt x="1516" y="419"/>
                    <a:pt x="1473" y="332"/>
                    <a:pt x="1473" y="231"/>
                  </a:cubicBezTo>
                  <a:lnTo>
                    <a:pt x="1473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571;p56">
              <a:extLst>
                <a:ext uri="{FF2B5EF4-FFF2-40B4-BE49-F238E27FC236}">
                  <a16:creationId xmlns:a16="http://schemas.microsoft.com/office/drawing/2014/main" id="{0BE0D036-AF49-2B6A-D28E-5324B74CF873}"/>
                </a:ext>
              </a:extLst>
            </p:cNvPr>
            <p:cNvSpPr/>
            <p:nvPr/>
          </p:nvSpPr>
          <p:spPr>
            <a:xfrm>
              <a:off x="1360186" y="3066927"/>
              <a:ext cx="29911" cy="66272"/>
            </a:xfrm>
            <a:custGeom>
              <a:avLst/>
              <a:gdLst/>
              <a:ahLst/>
              <a:cxnLst/>
              <a:rect l="l" t="t" r="r" b="b"/>
              <a:pathLst>
                <a:path w="1141" h="2528" extrusionOk="0">
                  <a:moveTo>
                    <a:pt x="679" y="1"/>
                  </a:moveTo>
                  <a:cubicBezTo>
                    <a:pt x="303" y="1"/>
                    <a:pt x="0" y="318"/>
                    <a:pt x="0" y="694"/>
                  </a:cubicBezTo>
                  <a:lnTo>
                    <a:pt x="0" y="853"/>
                  </a:lnTo>
                  <a:cubicBezTo>
                    <a:pt x="0" y="1055"/>
                    <a:pt x="29" y="1242"/>
                    <a:pt x="101" y="1430"/>
                  </a:cubicBezTo>
                  <a:lnTo>
                    <a:pt x="462" y="2527"/>
                  </a:lnTo>
                  <a:lnTo>
                    <a:pt x="1141" y="2527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572;p56">
              <a:extLst>
                <a:ext uri="{FF2B5EF4-FFF2-40B4-BE49-F238E27FC236}">
                  <a16:creationId xmlns:a16="http://schemas.microsoft.com/office/drawing/2014/main" id="{B2602AA2-58FE-B5EC-0B70-EA2BA2741A21}"/>
                </a:ext>
              </a:extLst>
            </p:cNvPr>
            <p:cNvSpPr/>
            <p:nvPr/>
          </p:nvSpPr>
          <p:spPr>
            <a:xfrm>
              <a:off x="1372297" y="3060871"/>
              <a:ext cx="72301" cy="72694"/>
            </a:xfrm>
            <a:custGeom>
              <a:avLst/>
              <a:gdLst/>
              <a:ahLst/>
              <a:cxnLst/>
              <a:rect l="l" t="t" r="r" b="b"/>
              <a:pathLst>
                <a:path w="2758" h="2773" extrusionOk="0">
                  <a:moveTo>
                    <a:pt x="693" y="1"/>
                  </a:moveTo>
                  <a:cubicBezTo>
                    <a:pt x="303" y="1"/>
                    <a:pt x="0" y="318"/>
                    <a:pt x="0" y="694"/>
                  </a:cubicBezTo>
                  <a:cubicBezTo>
                    <a:pt x="0" y="954"/>
                    <a:pt x="217" y="1156"/>
                    <a:pt x="462" y="1156"/>
                  </a:cubicBezTo>
                  <a:lnTo>
                    <a:pt x="2310" y="2772"/>
                  </a:lnTo>
                  <a:lnTo>
                    <a:pt x="2699" y="1401"/>
                  </a:lnTo>
                  <a:cubicBezTo>
                    <a:pt x="2743" y="1242"/>
                    <a:pt x="2757" y="1069"/>
                    <a:pt x="2757" y="910"/>
                  </a:cubicBezTo>
                  <a:lnTo>
                    <a:pt x="2757" y="463"/>
                  </a:lnTo>
                  <a:cubicBezTo>
                    <a:pt x="2757" y="203"/>
                    <a:pt x="2555" y="1"/>
                    <a:pt x="2310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573;p56">
              <a:extLst>
                <a:ext uri="{FF2B5EF4-FFF2-40B4-BE49-F238E27FC236}">
                  <a16:creationId xmlns:a16="http://schemas.microsoft.com/office/drawing/2014/main" id="{3B93FA05-87C9-F35B-8CAC-BAA2A0077282}"/>
                </a:ext>
              </a:extLst>
            </p:cNvPr>
            <p:cNvSpPr/>
            <p:nvPr/>
          </p:nvSpPr>
          <p:spPr>
            <a:xfrm>
              <a:off x="1366609" y="3091149"/>
              <a:ext cx="72301" cy="66245"/>
            </a:xfrm>
            <a:custGeom>
              <a:avLst/>
              <a:gdLst/>
              <a:ahLst/>
              <a:cxnLst/>
              <a:rect l="l" t="t" r="r" b="b"/>
              <a:pathLst>
                <a:path w="2758" h="2527" extrusionOk="0">
                  <a:moveTo>
                    <a:pt x="881" y="1"/>
                  </a:moveTo>
                  <a:cubicBezTo>
                    <a:pt x="766" y="1"/>
                    <a:pt x="636" y="44"/>
                    <a:pt x="549" y="145"/>
                  </a:cubicBezTo>
                  <a:lnTo>
                    <a:pt x="130" y="564"/>
                  </a:lnTo>
                  <a:cubicBezTo>
                    <a:pt x="44" y="636"/>
                    <a:pt x="1" y="766"/>
                    <a:pt x="1" y="881"/>
                  </a:cubicBezTo>
                  <a:lnTo>
                    <a:pt x="1" y="1156"/>
                  </a:lnTo>
                  <a:cubicBezTo>
                    <a:pt x="1" y="1906"/>
                    <a:pt x="621" y="2527"/>
                    <a:pt x="1386" y="2527"/>
                  </a:cubicBezTo>
                  <a:cubicBezTo>
                    <a:pt x="2137" y="2527"/>
                    <a:pt x="2758" y="1906"/>
                    <a:pt x="2758" y="1156"/>
                  </a:cubicBezTo>
                  <a:lnTo>
                    <a:pt x="2758" y="852"/>
                  </a:lnTo>
                  <a:cubicBezTo>
                    <a:pt x="2758" y="737"/>
                    <a:pt x="2714" y="621"/>
                    <a:pt x="2628" y="535"/>
                  </a:cubicBezTo>
                  <a:cubicBezTo>
                    <a:pt x="2267" y="188"/>
                    <a:pt x="1617" y="30"/>
                    <a:pt x="881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574;p56">
              <a:extLst>
                <a:ext uri="{FF2B5EF4-FFF2-40B4-BE49-F238E27FC236}">
                  <a16:creationId xmlns:a16="http://schemas.microsoft.com/office/drawing/2014/main" id="{40EEEBCA-096F-953D-FB8C-90DA24721F0C}"/>
                </a:ext>
              </a:extLst>
            </p:cNvPr>
            <p:cNvSpPr/>
            <p:nvPr/>
          </p:nvSpPr>
          <p:spPr>
            <a:xfrm>
              <a:off x="1366242" y="3091149"/>
              <a:ext cx="72301" cy="64751"/>
            </a:xfrm>
            <a:custGeom>
              <a:avLst/>
              <a:gdLst/>
              <a:ahLst/>
              <a:cxnLst/>
              <a:rect l="l" t="t" r="r" b="b"/>
              <a:pathLst>
                <a:path w="2758" h="2470" extrusionOk="0">
                  <a:moveTo>
                    <a:pt x="895" y="1"/>
                  </a:moveTo>
                  <a:cubicBezTo>
                    <a:pt x="765" y="1"/>
                    <a:pt x="650" y="44"/>
                    <a:pt x="563" y="145"/>
                  </a:cubicBezTo>
                  <a:lnTo>
                    <a:pt x="144" y="564"/>
                  </a:lnTo>
                  <a:cubicBezTo>
                    <a:pt x="58" y="636"/>
                    <a:pt x="0" y="766"/>
                    <a:pt x="0" y="881"/>
                  </a:cubicBezTo>
                  <a:lnTo>
                    <a:pt x="0" y="1156"/>
                  </a:lnTo>
                  <a:cubicBezTo>
                    <a:pt x="0" y="1762"/>
                    <a:pt x="404" y="2310"/>
                    <a:pt x="996" y="2469"/>
                  </a:cubicBezTo>
                  <a:cubicBezTo>
                    <a:pt x="808" y="2224"/>
                    <a:pt x="693" y="1921"/>
                    <a:pt x="693" y="1617"/>
                  </a:cubicBezTo>
                  <a:lnTo>
                    <a:pt x="693" y="939"/>
                  </a:lnTo>
                  <a:cubicBezTo>
                    <a:pt x="693" y="687"/>
                    <a:pt x="910" y="476"/>
                    <a:pt x="1159" y="476"/>
                  </a:cubicBezTo>
                  <a:cubicBezTo>
                    <a:pt x="1167" y="476"/>
                    <a:pt x="1176" y="477"/>
                    <a:pt x="1184" y="477"/>
                  </a:cubicBezTo>
                  <a:cubicBezTo>
                    <a:pt x="1646" y="506"/>
                    <a:pt x="2339" y="593"/>
                    <a:pt x="2757" y="795"/>
                  </a:cubicBezTo>
                  <a:cubicBezTo>
                    <a:pt x="2743" y="694"/>
                    <a:pt x="2700" y="607"/>
                    <a:pt x="2627" y="535"/>
                  </a:cubicBezTo>
                  <a:cubicBezTo>
                    <a:pt x="2266" y="188"/>
                    <a:pt x="1631" y="30"/>
                    <a:pt x="895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575;p56">
              <a:extLst>
                <a:ext uri="{FF2B5EF4-FFF2-40B4-BE49-F238E27FC236}">
                  <a16:creationId xmlns:a16="http://schemas.microsoft.com/office/drawing/2014/main" id="{436EC239-3E61-66D4-6B1B-EFF8DE69D26C}"/>
                </a:ext>
              </a:extLst>
            </p:cNvPr>
            <p:cNvSpPr/>
            <p:nvPr/>
          </p:nvSpPr>
          <p:spPr>
            <a:xfrm>
              <a:off x="1342386" y="3086981"/>
              <a:ext cx="198710" cy="160855"/>
            </a:xfrm>
            <a:custGeom>
              <a:avLst/>
              <a:gdLst/>
              <a:ahLst/>
              <a:cxnLst/>
              <a:rect l="l" t="t" r="r" b="b"/>
              <a:pathLst>
                <a:path w="7580" h="6136" extrusionOk="0">
                  <a:moveTo>
                    <a:pt x="6959" y="1"/>
                  </a:moveTo>
                  <a:lnTo>
                    <a:pt x="3812" y="3018"/>
                  </a:lnTo>
                  <a:cubicBezTo>
                    <a:pt x="3754" y="3076"/>
                    <a:pt x="3682" y="3119"/>
                    <a:pt x="3595" y="3133"/>
                  </a:cubicBezTo>
                  <a:cubicBezTo>
                    <a:pt x="3347" y="3644"/>
                    <a:pt x="2859" y="3900"/>
                    <a:pt x="2369" y="3900"/>
                  </a:cubicBezTo>
                  <a:cubicBezTo>
                    <a:pt x="1888" y="3900"/>
                    <a:pt x="1405" y="3655"/>
                    <a:pt x="1141" y="3162"/>
                  </a:cubicBezTo>
                  <a:lnTo>
                    <a:pt x="506" y="3350"/>
                  </a:lnTo>
                  <a:cubicBezTo>
                    <a:pt x="203" y="3437"/>
                    <a:pt x="1" y="3711"/>
                    <a:pt x="1" y="4014"/>
                  </a:cubicBezTo>
                  <a:lnTo>
                    <a:pt x="1" y="5905"/>
                  </a:lnTo>
                  <a:cubicBezTo>
                    <a:pt x="1" y="6035"/>
                    <a:pt x="102" y="6136"/>
                    <a:pt x="232" y="6136"/>
                  </a:cubicBezTo>
                  <a:lnTo>
                    <a:pt x="3451" y="6136"/>
                  </a:lnTo>
                  <a:cubicBezTo>
                    <a:pt x="3581" y="6136"/>
                    <a:pt x="3682" y="6035"/>
                    <a:pt x="3682" y="5905"/>
                  </a:cubicBezTo>
                  <a:lnTo>
                    <a:pt x="3682" y="4909"/>
                  </a:lnTo>
                  <a:cubicBezTo>
                    <a:pt x="3682" y="4664"/>
                    <a:pt x="3768" y="4433"/>
                    <a:pt x="3942" y="4259"/>
                  </a:cubicBezTo>
                  <a:lnTo>
                    <a:pt x="7579" y="636"/>
                  </a:lnTo>
                  <a:lnTo>
                    <a:pt x="6959" y="1"/>
                  </a:ln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576;p56">
              <a:extLst>
                <a:ext uri="{FF2B5EF4-FFF2-40B4-BE49-F238E27FC236}">
                  <a16:creationId xmlns:a16="http://schemas.microsoft.com/office/drawing/2014/main" id="{104CAD4A-E345-B331-49C0-76995DF3777F}"/>
                </a:ext>
              </a:extLst>
            </p:cNvPr>
            <p:cNvSpPr/>
            <p:nvPr/>
          </p:nvSpPr>
          <p:spPr>
            <a:xfrm>
              <a:off x="1342386" y="3181591"/>
              <a:ext cx="23882" cy="66245"/>
            </a:xfrm>
            <a:custGeom>
              <a:avLst/>
              <a:gdLst/>
              <a:ahLst/>
              <a:cxnLst/>
              <a:rect l="l" t="t" r="r" b="b"/>
              <a:pathLst>
                <a:path w="911" h="2527" extrusionOk="0">
                  <a:moveTo>
                    <a:pt x="131" y="1"/>
                  </a:moveTo>
                  <a:cubicBezTo>
                    <a:pt x="44" y="116"/>
                    <a:pt x="1" y="261"/>
                    <a:pt x="1" y="405"/>
                  </a:cubicBezTo>
                  <a:lnTo>
                    <a:pt x="1" y="2296"/>
                  </a:lnTo>
                  <a:cubicBezTo>
                    <a:pt x="1" y="2426"/>
                    <a:pt x="102" y="2527"/>
                    <a:pt x="232" y="2527"/>
                  </a:cubicBezTo>
                  <a:lnTo>
                    <a:pt x="910" y="2527"/>
                  </a:lnTo>
                  <a:lnTo>
                    <a:pt x="910" y="1069"/>
                  </a:lnTo>
                  <a:cubicBezTo>
                    <a:pt x="910" y="896"/>
                    <a:pt x="838" y="723"/>
                    <a:pt x="708" y="593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577;p56">
              <a:extLst>
                <a:ext uri="{FF2B5EF4-FFF2-40B4-BE49-F238E27FC236}">
                  <a16:creationId xmlns:a16="http://schemas.microsoft.com/office/drawing/2014/main" id="{9A2706C5-2DB3-70EF-B532-B8C92E6A9420}"/>
                </a:ext>
              </a:extLst>
            </p:cNvPr>
            <p:cNvSpPr/>
            <p:nvPr/>
          </p:nvSpPr>
          <p:spPr>
            <a:xfrm>
              <a:off x="1438517" y="3086981"/>
              <a:ext cx="102579" cy="129083"/>
            </a:xfrm>
            <a:custGeom>
              <a:avLst/>
              <a:gdLst/>
              <a:ahLst/>
              <a:cxnLst/>
              <a:rect l="l" t="t" r="r" b="b"/>
              <a:pathLst>
                <a:path w="3913" h="4924" extrusionOk="0">
                  <a:moveTo>
                    <a:pt x="3292" y="1"/>
                  </a:moveTo>
                  <a:lnTo>
                    <a:pt x="231" y="2946"/>
                  </a:lnTo>
                  <a:cubicBezTo>
                    <a:pt x="87" y="3234"/>
                    <a:pt x="0" y="3552"/>
                    <a:pt x="15" y="3884"/>
                  </a:cubicBezTo>
                  <a:lnTo>
                    <a:pt x="15" y="4923"/>
                  </a:lnTo>
                  <a:cubicBezTo>
                    <a:pt x="15" y="4678"/>
                    <a:pt x="101" y="4447"/>
                    <a:pt x="275" y="4274"/>
                  </a:cubicBezTo>
                  <a:lnTo>
                    <a:pt x="3912" y="636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578;p56">
              <a:extLst>
                <a:ext uri="{FF2B5EF4-FFF2-40B4-BE49-F238E27FC236}">
                  <a16:creationId xmlns:a16="http://schemas.microsoft.com/office/drawing/2014/main" id="{CA4C8C90-C3F2-4E18-3217-7DA6110153A3}"/>
                </a:ext>
              </a:extLst>
            </p:cNvPr>
            <p:cNvSpPr/>
            <p:nvPr/>
          </p:nvSpPr>
          <p:spPr>
            <a:xfrm>
              <a:off x="1515903" y="2943559"/>
              <a:ext cx="178839" cy="114900"/>
            </a:xfrm>
            <a:custGeom>
              <a:avLst/>
              <a:gdLst/>
              <a:ahLst/>
              <a:cxnLst/>
              <a:rect l="l" t="t" r="r" b="b"/>
              <a:pathLst>
                <a:path w="6822" h="4383" extrusionOk="0">
                  <a:moveTo>
                    <a:pt x="5334" y="1"/>
                  </a:moveTo>
                  <a:cubicBezTo>
                    <a:pt x="4872" y="1"/>
                    <a:pt x="4872" y="694"/>
                    <a:pt x="5334" y="694"/>
                  </a:cubicBezTo>
                  <a:lnTo>
                    <a:pt x="5652" y="694"/>
                  </a:lnTo>
                  <a:lnTo>
                    <a:pt x="3602" y="2729"/>
                  </a:lnTo>
                  <a:lnTo>
                    <a:pt x="2707" y="1834"/>
                  </a:lnTo>
                  <a:cubicBezTo>
                    <a:pt x="2642" y="1762"/>
                    <a:pt x="2555" y="1726"/>
                    <a:pt x="2467" y="1726"/>
                  </a:cubicBezTo>
                  <a:cubicBezTo>
                    <a:pt x="2379" y="1726"/>
                    <a:pt x="2288" y="1762"/>
                    <a:pt x="2216" y="1834"/>
                  </a:cubicBezTo>
                  <a:lnTo>
                    <a:pt x="267" y="3783"/>
                  </a:lnTo>
                  <a:cubicBezTo>
                    <a:pt x="1" y="4027"/>
                    <a:pt x="238" y="4382"/>
                    <a:pt x="513" y="4382"/>
                  </a:cubicBezTo>
                  <a:cubicBezTo>
                    <a:pt x="596" y="4382"/>
                    <a:pt x="681" y="4350"/>
                    <a:pt x="758" y="4274"/>
                  </a:cubicBezTo>
                  <a:lnTo>
                    <a:pt x="2462" y="2556"/>
                  </a:lnTo>
                  <a:lnTo>
                    <a:pt x="3371" y="3465"/>
                  </a:lnTo>
                  <a:cubicBezTo>
                    <a:pt x="3436" y="3530"/>
                    <a:pt x="3523" y="3563"/>
                    <a:pt x="3609" y="3563"/>
                  </a:cubicBezTo>
                  <a:cubicBezTo>
                    <a:pt x="3696" y="3563"/>
                    <a:pt x="3782" y="3530"/>
                    <a:pt x="3847" y="3465"/>
                  </a:cubicBezTo>
                  <a:lnTo>
                    <a:pt x="6143" y="1170"/>
                  </a:lnTo>
                  <a:lnTo>
                    <a:pt x="6143" y="1488"/>
                  </a:lnTo>
                  <a:cubicBezTo>
                    <a:pt x="6143" y="1719"/>
                    <a:pt x="6312" y="1834"/>
                    <a:pt x="6482" y="1834"/>
                  </a:cubicBezTo>
                  <a:cubicBezTo>
                    <a:pt x="6651" y="1834"/>
                    <a:pt x="6821" y="1719"/>
                    <a:pt x="6821" y="1488"/>
                  </a:cubicBezTo>
                  <a:lnTo>
                    <a:pt x="6821" y="347"/>
                  </a:lnTo>
                  <a:cubicBezTo>
                    <a:pt x="6821" y="160"/>
                    <a:pt x="6677" y="1"/>
                    <a:pt x="6489" y="1"/>
                  </a:cubicBez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993C33C-A5CF-D985-E0A3-90B0F8551499}"/>
              </a:ext>
            </a:extLst>
          </p:cNvPr>
          <p:cNvSpPr txBox="1"/>
          <p:nvPr/>
        </p:nvSpPr>
        <p:spPr>
          <a:xfrm>
            <a:off x="2913382" y="3290784"/>
            <a:ext cx="258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/>
              <a:t>Comfort e sicurezza domestica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4384B0D-1EDC-98AD-4F63-290CE075F5A8}"/>
              </a:ext>
            </a:extLst>
          </p:cNvPr>
          <p:cNvSpPr txBox="1"/>
          <p:nvPr/>
        </p:nvSpPr>
        <p:spPr>
          <a:xfrm>
            <a:off x="233961" y="4342896"/>
            <a:ext cx="241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Efficienze energetica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99C3C4F-4EDA-A831-1215-B5FC38BCA251}"/>
              </a:ext>
            </a:extLst>
          </p:cNvPr>
          <p:cNvSpPr txBox="1"/>
          <p:nvPr/>
        </p:nvSpPr>
        <p:spPr>
          <a:xfrm>
            <a:off x="6097836" y="4204396"/>
            <a:ext cx="2412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/>
              <a:t>Semplificazione vita quotidiana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60F3356-5971-D210-3589-EFD941E3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14" y="2818669"/>
            <a:ext cx="1509131" cy="150913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08A8220-0F96-F090-948A-5D0154D43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467" y="2462727"/>
            <a:ext cx="1675332" cy="16753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 txBox="1">
            <a:spLocks noGrp="1"/>
          </p:cNvSpPr>
          <p:nvPr>
            <p:ph type="title"/>
          </p:nvPr>
        </p:nvSpPr>
        <p:spPr>
          <a:xfrm>
            <a:off x="2689373" y="727097"/>
            <a:ext cx="5484809" cy="907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Storia della domotica</a:t>
            </a:r>
            <a:endParaRPr dirty="0"/>
          </a:p>
        </p:txBody>
      </p:sp>
      <p:sp>
        <p:nvSpPr>
          <p:cNvPr id="470" name="Google Shape;470;p29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71" name="Google Shape;471;p29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C5584B-84E5-41DB-A069-A4CD9BE774A8}"/>
              </a:ext>
            </a:extLst>
          </p:cNvPr>
          <p:cNvSpPr txBox="1"/>
          <p:nvPr/>
        </p:nvSpPr>
        <p:spPr>
          <a:xfrm>
            <a:off x="1455290" y="3343656"/>
            <a:ext cx="2118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Sistema di automazione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503E8CC-8290-29B0-906F-268A31006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698" y="1984187"/>
            <a:ext cx="1295033" cy="129503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26B19F2-DD90-C5DD-2F56-2423042592D6}"/>
              </a:ext>
            </a:extLst>
          </p:cNvPr>
          <p:cNvSpPr txBox="1"/>
          <p:nvPr/>
        </p:nvSpPr>
        <p:spPr>
          <a:xfrm>
            <a:off x="4189941" y="4472578"/>
            <a:ext cx="145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Tecnologie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0CB4B7-8C19-A539-DD57-82B50A821A4B}"/>
              </a:ext>
            </a:extLst>
          </p:cNvPr>
          <p:cNvSpPr txBox="1"/>
          <p:nvPr/>
        </p:nvSpPr>
        <p:spPr>
          <a:xfrm>
            <a:off x="7213250" y="4468056"/>
            <a:ext cx="96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Costi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96DD056-2EF4-74B4-17F5-813B3E4FA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865" y="3516775"/>
            <a:ext cx="946424" cy="94642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D601F4F-DE06-472F-51E7-F4AACB990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037" y="3483076"/>
            <a:ext cx="1023816" cy="102381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7CE48C6-4DBD-74C3-226D-2EF92573D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7573" y="2269464"/>
            <a:ext cx="864427" cy="72448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2C2F4DA-208F-CBB6-93EA-D4753ED25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763771" y="3483076"/>
            <a:ext cx="1070889" cy="107088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C306995-6734-68EC-AF81-A3CC18D9DE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7739" y="1759077"/>
            <a:ext cx="1749922" cy="17499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347177" y="1656001"/>
            <a:ext cx="4890646" cy="2089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Componenti della domotica</a:t>
            </a:r>
          </a:p>
        </p:txBody>
      </p:sp>
      <p:grpSp>
        <p:nvGrpSpPr>
          <p:cNvPr id="210" name="Google Shape;210;p24"/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6" name="Google Shape;276;p24"/>
          <p:cNvCxnSpPr/>
          <p:nvPr/>
        </p:nvCxnSpPr>
        <p:spPr>
          <a:xfrm>
            <a:off x="5380025" y="33661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213839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2654736" y="645000"/>
            <a:ext cx="4764373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Sensori e attuatori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46F9584C-9333-D377-DB19-2CEA25119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93" y="1807773"/>
            <a:ext cx="1347885" cy="134788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19829E1-A6AC-2C31-3758-1C6298717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143" y="3572986"/>
            <a:ext cx="1222887" cy="122288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FC81B52-BE14-C46A-0C49-2402B088B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00" y="3572986"/>
            <a:ext cx="1222887" cy="122288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D96F060-383D-3F13-0782-CE2B3659C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61141">
            <a:off x="1375643" y="3114849"/>
            <a:ext cx="352670" cy="37631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A41EC15-28BB-5CF5-3BC1-66FB8D736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476823">
            <a:off x="2742213" y="3133298"/>
            <a:ext cx="352670" cy="37631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972B3EA-0B09-5DB7-A838-3B1191869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5160" y="1659294"/>
            <a:ext cx="1277084" cy="127708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EFC99A3-9D85-0348-ABE3-1551985BA9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4251" y="3223086"/>
            <a:ext cx="1130090" cy="113009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37958A-AAD7-7C72-52A3-DD6F0436B2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5133" y="3764643"/>
            <a:ext cx="906756" cy="90675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BFAFC63-5A45-BB8F-7910-5E7DDAD2A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61141">
            <a:off x="5353783" y="2789324"/>
            <a:ext cx="373648" cy="29410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1818EDA-A2C7-4733-E6AF-91B32F45B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188755" y="3155954"/>
            <a:ext cx="538075" cy="29410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6FFB33C-5870-E122-A395-7E441B94C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476823">
            <a:off x="7117702" y="2793643"/>
            <a:ext cx="456891" cy="2941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6640E73-0304-5E58-44D2-88FEBAEB50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9830" y="3170137"/>
            <a:ext cx="1336927" cy="13369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2614586" y="354523"/>
            <a:ext cx="5810391" cy="928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centralizzato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383435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910421" y="915471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4DCE84E5-0D18-0887-10C2-488ACE24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134" y="1455035"/>
            <a:ext cx="1415472" cy="141547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D439DAA-2253-BBF1-1E27-3BF781146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85" y="1418088"/>
            <a:ext cx="1415472" cy="141547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5814D3B-59ED-71F7-F481-2E7DCBD2E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534" y="1387361"/>
            <a:ext cx="1351988" cy="135198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344BA1-212A-496D-8573-A1B1CBA61CEF}"/>
              </a:ext>
            </a:extLst>
          </p:cNvPr>
          <p:cNvSpPr txBox="1"/>
          <p:nvPr/>
        </p:nvSpPr>
        <p:spPr>
          <a:xfrm>
            <a:off x="442754" y="2739349"/>
            <a:ext cx="2057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1° Dispositivo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9F45310-754A-E1BA-4977-406B86E52D07}"/>
              </a:ext>
            </a:extLst>
          </p:cNvPr>
          <p:cNvSpPr txBox="1"/>
          <p:nvPr/>
        </p:nvSpPr>
        <p:spPr>
          <a:xfrm>
            <a:off x="3357000" y="2739349"/>
            <a:ext cx="2057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2° Dispositivo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A6CAED0-D531-B3CA-89C1-E25DEEDAA7FA}"/>
              </a:ext>
            </a:extLst>
          </p:cNvPr>
          <p:cNvSpPr txBox="1"/>
          <p:nvPr/>
        </p:nvSpPr>
        <p:spPr>
          <a:xfrm>
            <a:off x="6552659" y="2739349"/>
            <a:ext cx="2057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3° Dispositivo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51A1DC4-7DC5-6B55-3453-C27267310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221" y="3629320"/>
            <a:ext cx="1514180" cy="151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2750300" y="737488"/>
            <a:ext cx="4591191" cy="886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Interfaccia utente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DB87F19-2867-ED21-4F16-58B5830AD390}"/>
              </a:ext>
            </a:extLst>
          </p:cNvPr>
          <p:cNvSpPr txBox="1"/>
          <p:nvPr/>
        </p:nvSpPr>
        <p:spPr>
          <a:xfrm>
            <a:off x="493794" y="3317984"/>
            <a:ext cx="247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Touch screen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6CB572-5BBC-18F4-CE47-BB8BD1DC4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3" y="2053224"/>
            <a:ext cx="1414099" cy="141409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67E3FFE-7202-FC53-F12D-E0D7B8FDC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950" y="2812340"/>
            <a:ext cx="1414099" cy="141409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C91ABC8-DA9A-8C81-F629-DAF8AB14A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813" y="1968367"/>
            <a:ext cx="1349617" cy="134961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FF6C14B-CF27-DAEA-2C2F-766837FEBF5F}"/>
              </a:ext>
            </a:extLst>
          </p:cNvPr>
          <p:cNvSpPr txBox="1"/>
          <p:nvPr/>
        </p:nvSpPr>
        <p:spPr>
          <a:xfrm>
            <a:off x="2971606" y="4144402"/>
            <a:ext cx="2890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Comando vocale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BBD4BE-6753-548D-4207-A3DF90AE866B}"/>
              </a:ext>
            </a:extLst>
          </p:cNvPr>
          <p:cNvSpPr txBox="1"/>
          <p:nvPr/>
        </p:nvSpPr>
        <p:spPr>
          <a:xfrm>
            <a:off x="6210734" y="3317984"/>
            <a:ext cx="250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Pulsante fisico</a:t>
            </a:r>
          </a:p>
        </p:txBody>
      </p:sp>
    </p:spTree>
    <p:extLst>
      <p:ext uri="{BB962C8B-B14F-4D97-AF65-F5344CB8AC3E}">
        <p14:creationId xmlns:p14="http://schemas.microsoft.com/office/powerpoint/2010/main" val="1854185796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160</Words>
  <Application>Microsoft Office PowerPoint</Application>
  <PresentationFormat>Presentazione su schermo (16:9)</PresentationFormat>
  <Paragraphs>69</Paragraphs>
  <Slides>26</Slides>
  <Notes>26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2" baseType="lpstr">
      <vt:lpstr>Arial</vt:lpstr>
      <vt:lpstr>Bebas Neue</vt:lpstr>
      <vt:lpstr>Calibri</vt:lpstr>
      <vt:lpstr>Golos Text</vt:lpstr>
      <vt:lpstr>Golos Text Medium</vt:lpstr>
      <vt:lpstr>Artificial Intelligence by Slidesgo</vt:lpstr>
      <vt:lpstr>Domotica</vt:lpstr>
      <vt:lpstr>Introduzione</vt:lpstr>
      <vt:lpstr>Definizione di domotica</vt:lpstr>
      <vt:lpstr>Obiettivi della domotica</vt:lpstr>
      <vt:lpstr>Storia della domotica</vt:lpstr>
      <vt:lpstr>Componenti della domotica</vt:lpstr>
      <vt:lpstr>Sensori e attuatori</vt:lpstr>
      <vt:lpstr>Controllo centralizzato</vt:lpstr>
      <vt:lpstr>Interfaccia utente</vt:lpstr>
      <vt:lpstr>Reti di comunicazione</vt:lpstr>
      <vt:lpstr>Vantaggi  della domotica</vt:lpstr>
      <vt:lpstr>Comfort domestico</vt:lpstr>
      <vt:lpstr>Sicurezza domestica</vt:lpstr>
      <vt:lpstr>Efficenza energetica</vt:lpstr>
      <vt:lpstr>Assistenza sanitaria</vt:lpstr>
      <vt:lpstr>Intrattenimento</vt:lpstr>
      <vt:lpstr>Controllo remoto e automazione</vt:lpstr>
      <vt:lpstr>Svantaggi  della domotica</vt:lpstr>
      <vt:lpstr>Costi iniziali elevati</vt:lpstr>
      <vt:lpstr>Problemi di sicurezza</vt:lpstr>
      <vt:lpstr>Dipendenza dalla tecnologia</vt:lpstr>
      <vt:lpstr>Tendenze future alla domotica</vt:lpstr>
      <vt:lpstr>Intelligenza artificiale</vt:lpstr>
      <vt:lpstr>Internet delle cose</vt:lpstr>
      <vt:lpstr>Energia rinnovabile</vt:lpstr>
      <vt:lpstr>Sistemi di monitoraggio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Domotica</dc:title>
  <cp:lastModifiedBy>Vulpiz Vulpiz</cp:lastModifiedBy>
  <cp:revision>10</cp:revision>
  <dcterms:modified xsi:type="dcterms:W3CDTF">2023-05-11T14:16:24Z</dcterms:modified>
</cp:coreProperties>
</file>